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257" r:id="rId2"/>
    <p:sldId id="262" r:id="rId3"/>
    <p:sldId id="263" r:id="rId4"/>
    <p:sldId id="258" r:id="rId5"/>
    <p:sldId id="259" r:id="rId6"/>
    <p:sldId id="260" r:id="rId7"/>
    <p:sldId id="271" r:id="rId8"/>
    <p:sldId id="261" r:id="rId9"/>
    <p:sldId id="264" r:id="rId10"/>
    <p:sldId id="266" r:id="rId11"/>
    <p:sldId id="313" r:id="rId12"/>
    <p:sldId id="276" r:id="rId13"/>
    <p:sldId id="277" r:id="rId14"/>
    <p:sldId id="278" r:id="rId15"/>
    <p:sldId id="279" r:id="rId16"/>
    <p:sldId id="283" r:id="rId17"/>
    <p:sldId id="270" r:id="rId18"/>
    <p:sldId id="280" r:id="rId19"/>
    <p:sldId id="281" r:id="rId20"/>
    <p:sldId id="282" r:id="rId21"/>
    <p:sldId id="272" r:id="rId22"/>
    <p:sldId id="314" r:id="rId23"/>
    <p:sldId id="286" r:id="rId24"/>
    <p:sldId id="285" r:id="rId25"/>
    <p:sldId id="288" r:id="rId26"/>
    <p:sldId id="287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3" r:id="rId45"/>
    <p:sldId id="332" r:id="rId46"/>
    <p:sldId id="334" r:id="rId47"/>
    <p:sldId id="335" r:id="rId48"/>
    <p:sldId id="336" r:id="rId49"/>
    <p:sldId id="337" r:id="rId50"/>
    <p:sldId id="338" r:id="rId51"/>
    <p:sldId id="339" r:id="rId52"/>
    <p:sldId id="340" r:id="rId53"/>
    <p:sldId id="312" r:id="rId54"/>
    <p:sldId id="284" r:id="rId55"/>
  </p:sldIdLst>
  <p:sldSz cx="9144000" cy="5143500" type="screen16x9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11DF"/>
    <a:srgbClr val="64FB4B"/>
    <a:srgbClr val="4977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1" autoAdjust="0"/>
    <p:restoredTop sz="94660"/>
  </p:normalViewPr>
  <p:slideViewPr>
    <p:cSldViewPr>
      <p:cViewPr>
        <p:scale>
          <a:sx n="90" d="100"/>
          <a:sy n="90" d="100"/>
        </p:scale>
        <p:origin x="-834" y="-3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D8021-597E-4E8B-9104-0EBEC62E6BB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DB7B5-C2C5-403A-930E-010019B380B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422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Shape 260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Shape 33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Shape 33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6" name="Shape 1666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7" name="Shape 1667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6" name="Shape 1666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7" name="Shape 1667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Shape 315"/>
          <p:cNvSpPr txBox="1">
            <a:spLocks noGrp="1"/>
          </p:cNvSpPr>
          <p:nvPr>
            <p:ph type="body" idx="1"/>
          </p:nvPr>
        </p:nvSpPr>
        <p:spPr>
          <a:xfrm>
            <a:off x="914401" y="3257550"/>
            <a:ext cx="7315199" cy="308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bg>
      <p:bgPr>
        <a:solidFill>
          <a:srgbClr val="00707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ctrTitle"/>
          </p:nvPr>
        </p:nvSpPr>
        <p:spPr>
          <a:xfrm>
            <a:off x="685800" y="2726350"/>
            <a:ext cx="5514599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1pPr>
            <a:lvl2pPr lvl="1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2pPr>
            <a:lvl3pPr lvl="2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3pPr>
            <a:lvl4pPr lvl="3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4pPr>
            <a:lvl5pPr lvl="4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5pPr>
            <a:lvl6pPr lvl="5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6pPr>
            <a:lvl7pPr lvl="6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7pPr>
            <a:lvl8pPr lvl="7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8pPr>
            <a:lvl9pPr lvl="8" rtl="0">
              <a:spcBef>
                <a:spcPts val="0"/>
              </a:spcBef>
              <a:buClr>
                <a:srgbClr val="EFEFEF"/>
              </a:buClr>
              <a:buSzPct val="100000"/>
              <a:defRPr sz="3600">
                <a:solidFill>
                  <a:srgbClr val="EFEFEF"/>
                </a:solidFill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subTitle" idx="1"/>
          </p:nvPr>
        </p:nvSpPr>
        <p:spPr>
          <a:xfrm>
            <a:off x="685800" y="3983054"/>
            <a:ext cx="5514599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1pPr>
            <a:lvl2pPr lvl="1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2pPr>
            <a:lvl3pPr lvl="2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3pPr>
            <a:lvl4pPr lvl="3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4pPr>
            <a:lvl5pPr lvl="4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5pPr>
            <a:lvl6pPr lvl="5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6pPr>
            <a:lvl7pPr lvl="6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7pPr>
            <a:lvl8pPr lvl="7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8pPr>
            <a:lvl9pPr lvl="8" rtl="0">
              <a:spcBef>
                <a:spcPts val="0"/>
              </a:spcBef>
              <a:buClr>
                <a:srgbClr val="6AA84F"/>
              </a:buClr>
              <a:buSzPct val="100000"/>
              <a:buNone/>
              <a:defRPr sz="1800">
                <a:solidFill>
                  <a:srgbClr val="6AA84F"/>
                </a:solidFill>
              </a:defRPr>
            </a:lvl9pPr>
          </a:lstStyle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65" name="Shape 65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66" name="Shape 66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67" name="Shape 67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68" name="Shape 68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69" name="Shape 69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70" name="Shape 70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71" name="Shape 71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72" name="Shape 72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73" name="Shape 73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4" name="Shape 74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5" name="Shape 75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76" name="Shape 76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77" name="Shape 77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78" name="Shape 78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79" name="Shape 79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80" name="Shape 80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81" name="Shape 81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82" name="Shape 82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83" name="Shape 83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bg>
      <p:bgPr>
        <a:solidFill>
          <a:srgbClr val="007074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724389" y="2161800"/>
            <a:ext cx="5343600" cy="8198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buSzPct val="100000"/>
              <a:defRPr sz="3200" i="1"/>
            </a:lvl1pPr>
            <a:lvl2pPr lvl="1" rtl="0">
              <a:spcBef>
                <a:spcPts val="0"/>
              </a:spcBef>
              <a:buSzPct val="100000"/>
              <a:defRPr sz="3200" i="1"/>
            </a:lvl2pPr>
            <a:lvl3pPr lvl="2" rtl="0">
              <a:spcBef>
                <a:spcPts val="0"/>
              </a:spcBef>
              <a:buSzPct val="100000"/>
              <a:defRPr sz="3200" i="1"/>
            </a:lvl3pPr>
            <a:lvl4pPr lvl="3" rtl="0">
              <a:spcBef>
                <a:spcPts val="0"/>
              </a:spcBef>
              <a:buSzPct val="100000"/>
              <a:defRPr sz="3200" i="1"/>
            </a:lvl4pPr>
            <a:lvl5pPr lvl="4" rtl="0">
              <a:spcBef>
                <a:spcPts val="0"/>
              </a:spcBef>
              <a:buSzPct val="100000"/>
              <a:defRPr sz="3200" i="1"/>
            </a:lvl5pPr>
            <a:lvl6pPr lvl="5" rtl="0">
              <a:spcBef>
                <a:spcPts val="0"/>
              </a:spcBef>
              <a:buSzPct val="100000"/>
              <a:defRPr sz="3200" i="1"/>
            </a:lvl6pPr>
            <a:lvl7pPr lvl="6" rtl="0">
              <a:spcBef>
                <a:spcPts val="0"/>
              </a:spcBef>
              <a:buSzPct val="100000"/>
              <a:defRPr sz="3200" i="1"/>
            </a:lvl7pPr>
            <a:lvl8pPr lvl="7" rtl="0">
              <a:spcBef>
                <a:spcPts val="0"/>
              </a:spcBef>
              <a:buSzPct val="100000"/>
              <a:defRPr sz="3200" i="1"/>
            </a:lvl8pPr>
            <a:lvl9pPr lvl="8">
              <a:spcBef>
                <a:spcPts val="0"/>
              </a:spcBef>
              <a:buSzPct val="100000"/>
              <a:defRPr sz="3200" i="1"/>
            </a:lvl9pPr>
          </a:lstStyle>
          <a:p>
            <a:endParaRPr/>
          </a:p>
        </p:txBody>
      </p:sp>
      <p:sp>
        <p:nvSpPr>
          <p:cNvPr id="86" name="Shape 86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87" name="Shape 87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88" name="Shape 88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89" name="Shape 89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90" name="Shape 90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91" name="Shape 91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92" name="Shape 92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93" name="Shape 93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94" name="Shape 94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95" name="Shape 95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6" name="Shape 96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98" name="Shape 98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99" name="Shape 99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100" name="Shape 100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101" name="Shape 101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102" name="Shape 102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103" name="Shape 103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104" name="Shape 104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105" name="Shape 105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108" name="Shape 108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109" name="Shape 109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110" name="Shape 110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111" name="Shape 111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112" name="Shape 112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113" name="Shape 113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114" name="Shape 114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115" name="Shape 115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116" name="Shape 116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8" name="Shape 118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119" name="Shape 119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120" name="Shape 120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121" name="Shape 121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122" name="Shape 122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123" name="Shape 123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124" name="Shape 124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125" name="Shape 125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126" name="Shape 126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717780" y="780900"/>
            <a:ext cx="5169000" cy="697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717780" y="1513573"/>
            <a:ext cx="5169000" cy="3031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131" name="Shape 131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132" name="Shape 132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133" name="Shape 133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134" name="Shape 134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135" name="Shape 135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136" name="Shape 136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137" name="Shape 137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138" name="Shape 138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139" name="Shape 139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1" name="Shape 141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142" name="Shape 142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143" name="Shape 143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144" name="Shape 144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145" name="Shape 145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146" name="Shape 146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147" name="Shape 147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148" name="Shape 148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149" name="Shape 149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title"/>
          </p:nvPr>
        </p:nvSpPr>
        <p:spPr>
          <a:xfrm>
            <a:off x="735875" y="780900"/>
            <a:ext cx="5917199" cy="697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735875" y="1478400"/>
            <a:ext cx="2667599" cy="3447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152" name="Shape 152"/>
          <p:cNvSpPr txBox="1">
            <a:spLocks noGrp="1"/>
          </p:cNvSpPr>
          <p:nvPr>
            <p:ph type="body" idx="2"/>
          </p:nvPr>
        </p:nvSpPr>
        <p:spPr>
          <a:xfrm>
            <a:off x="3563909" y="1478400"/>
            <a:ext cx="2667599" cy="3447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155" name="Shape 155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156" name="Shape 156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157" name="Shape 157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158" name="Shape 158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159" name="Shape 159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160" name="Shape 160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161" name="Shape 161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162" name="Shape 162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163" name="Shape 163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5" name="Shape 165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166" name="Shape 166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167" name="Shape 167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168" name="Shape 168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169" name="Shape 169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170" name="Shape 170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171" name="Shape 171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172" name="Shape 172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173" name="Shape 173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735875" y="780900"/>
            <a:ext cx="5917199" cy="697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735875" y="1478400"/>
            <a:ext cx="1771499" cy="3447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76" name="Shape 176"/>
          <p:cNvSpPr txBox="1">
            <a:spLocks noGrp="1"/>
          </p:cNvSpPr>
          <p:nvPr>
            <p:ph type="body" idx="2"/>
          </p:nvPr>
        </p:nvSpPr>
        <p:spPr>
          <a:xfrm>
            <a:off x="2597934" y="1478400"/>
            <a:ext cx="1771499" cy="3447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77" name="Shape 177"/>
          <p:cNvSpPr txBox="1">
            <a:spLocks noGrp="1"/>
          </p:cNvSpPr>
          <p:nvPr>
            <p:ph type="body" idx="3"/>
          </p:nvPr>
        </p:nvSpPr>
        <p:spPr>
          <a:xfrm>
            <a:off x="4459994" y="1478400"/>
            <a:ext cx="1771499" cy="3447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202" name="Shape 202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203" name="Shape 203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204" name="Shape 204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205" name="Shape 205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206" name="Shape 206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207" name="Shape 207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208" name="Shape 208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209" name="Shape 209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210" name="Shape 210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1" name="Shape 211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2" name="Shape 212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213" name="Shape 213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214" name="Shape 214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215" name="Shape 215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216" name="Shape 216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217" name="Shape 217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218" name="Shape 218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219" name="Shape 219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220" name="Shape 220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733425" y="4406300"/>
            <a:ext cx="5915099" cy="51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360"/>
              </a:spcBef>
              <a:buSzPct val="100000"/>
              <a:buNone/>
              <a:defRPr sz="1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224" name="Shape 224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225" name="Shape 225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226" name="Shape 226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227" name="Shape 227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228" name="Shape 228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229" name="Shape 229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230" name="Shape 230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231" name="Shape 231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232" name="Shape 232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3" name="Shape 233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4" name="Shape 234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235" name="Shape 235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236" name="Shape 236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237" name="Shape 237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238" name="Shape 238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239" name="Shape 239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240" name="Shape 240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241" name="Shape 241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242" name="Shape 242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letely blank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/>
        </p:nvSpPr>
        <p:spPr>
          <a:xfrm>
            <a:off x="8142710" y="3918330"/>
            <a:ext cx="943913" cy="133739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21" name="Shape 21"/>
          <p:cNvSpPr/>
          <p:nvPr/>
        </p:nvSpPr>
        <p:spPr>
          <a:xfrm>
            <a:off x="8246778" y="1061814"/>
            <a:ext cx="565396" cy="7946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22" name="Shape 22"/>
          <p:cNvSpPr/>
          <p:nvPr/>
        </p:nvSpPr>
        <p:spPr>
          <a:xfrm>
            <a:off x="7302237" y="4554391"/>
            <a:ext cx="623239" cy="66856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23" name="Shape 23"/>
          <p:cNvSpPr/>
          <p:nvPr/>
        </p:nvSpPr>
        <p:spPr>
          <a:xfrm>
            <a:off x="8812175" y="313544"/>
            <a:ext cx="505296" cy="64940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24" name="Shape 24"/>
          <p:cNvSpPr/>
          <p:nvPr/>
        </p:nvSpPr>
        <p:spPr>
          <a:xfrm>
            <a:off x="7486177" y="4101248"/>
            <a:ext cx="218856" cy="33853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25" name="Shape 25"/>
          <p:cNvSpPr/>
          <p:nvPr/>
        </p:nvSpPr>
        <p:spPr>
          <a:xfrm>
            <a:off x="6980299" y="-88162"/>
            <a:ext cx="707299" cy="105647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26" name="Shape 26"/>
          <p:cNvSpPr/>
          <p:nvPr/>
        </p:nvSpPr>
        <p:spPr>
          <a:xfrm>
            <a:off x="8353587" y="325841"/>
            <a:ext cx="315619" cy="43634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27" name="Shape 27"/>
          <p:cNvSpPr/>
          <p:nvPr/>
        </p:nvSpPr>
        <p:spPr>
          <a:xfrm>
            <a:off x="7687615" y="916471"/>
            <a:ext cx="245358" cy="45311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28" name="Shape 28"/>
          <p:cNvSpPr/>
          <p:nvPr/>
        </p:nvSpPr>
        <p:spPr>
          <a:xfrm>
            <a:off x="8637153" y="2924174"/>
            <a:ext cx="816947" cy="11061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29" name="Shape 29"/>
          <p:cNvSpPr/>
          <p:nvPr/>
        </p:nvSpPr>
        <p:spPr>
          <a:xfrm rot="-5400000">
            <a:off x="6839999" y="4568068"/>
            <a:ext cx="416999" cy="3284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" name="Shape 30"/>
          <p:cNvSpPr/>
          <p:nvPr/>
        </p:nvSpPr>
        <p:spPr>
          <a:xfrm rot="5400000">
            <a:off x="6496124" y="-12474"/>
            <a:ext cx="589800" cy="4071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8208235" y="3375181"/>
            <a:ext cx="218854" cy="30986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32" name="Shape 32"/>
          <p:cNvSpPr/>
          <p:nvPr/>
        </p:nvSpPr>
        <p:spPr>
          <a:xfrm>
            <a:off x="8013853" y="659316"/>
            <a:ext cx="258850" cy="30899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33" name="Shape 33"/>
          <p:cNvSpPr/>
          <p:nvPr/>
        </p:nvSpPr>
        <p:spPr>
          <a:xfrm>
            <a:off x="7828438" y="4163755"/>
            <a:ext cx="206506" cy="21354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34" name="Shape 34"/>
          <p:cNvSpPr/>
          <p:nvPr/>
        </p:nvSpPr>
        <p:spPr>
          <a:xfrm>
            <a:off x="8003439" y="1292796"/>
            <a:ext cx="172864" cy="21116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35" name="Shape 35"/>
          <p:cNvSpPr/>
          <p:nvPr/>
        </p:nvSpPr>
        <p:spPr>
          <a:xfrm>
            <a:off x="7939495" y="-95340"/>
            <a:ext cx="476420" cy="6611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36" name="Shape 36"/>
          <p:cNvSpPr/>
          <p:nvPr/>
        </p:nvSpPr>
        <p:spPr>
          <a:xfrm>
            <a:off x="7709339" y="156126"/>
            <a:ext cx="64052" cy="15820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37" name="Shape 37"/>
          <p:cNvSpPr/>
          <p:nvPr/>
        </p:nvSpPr>
        <p:spPr>
          <a:xfrm>
            <a:off x="9017901" y="4284543"/>
            <a:ext cx="121390" cy="1663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38" name="Shape 38"/>
          <p:cNvSpPr/>
          <p:nvPr/>
        </p:nvSpPr>
        <p:spPr>
          <a:xfrm>
            <a:off x="8736528" y="68643"/>
            <a:ext cx="172851" cy="25157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39" name="Shape 39"/>
          <p:cNvSpPr/>
          <p:nvPr/>
        </p:nvSpPr>
        <p:spPr>
          <a:xfrm>
            <a:off x="9053841" y="1122373"/>
            <a:ext cx="172852" cy="22214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ctrTitle"/>
          </p:nvPr>
        </p:nvSpPr>
        <p:spPr>
          <a:xfrm>
            <a:off x="1661700" y="1991825"/>
            <a:ext cx="5820599" cy="11597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1pPr>
            <a:lvl2pPr lvl="1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2pPr>
            <a:lvl3pPr lvl="2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3pPr>
            <a:lvl4pPr lvl="3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4pPr>
            <a:lvl5pPr lvl="4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5pPr>
            <a:lvl6pPr lvl="5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6pPr>
            <a:lvl7pPr lvl="6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7pPr>
            <a:lvl8pPr lvl="7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8pPr>
            <a:lvl9pPr lvl="8" algn="ctr">
              <a:spcBef>
                <a:spcPts val="0"/>
              </a:spcBef>
              <a:buClr>
                <a:srgbClr val="EFEFEF"/>
              </a:buClr>
              <a:buSzPct val="100000"/>
              <a:defRPr sz="4800">
                <a:solidFill>
                  <a:srgbClr val="EFEFEF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/>
          <p:nvPr/>
        </p:nvSpPr>
        <p:spPr>
          <a:xfrm>
            <a:off x="240789" y="-249877"/>
            <a:ext cx="1325150" cy="183895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42" name="Shape 42"/>
          <p:cNvSpPr/>
          <p:nvPr/>
        </p:nvSpPr>
        <p:spPr>
          <a:xfrm>
            <a:off x="1462668" y="359548"/>
            <a:ext cx="684177" cy="83580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43" name="Shape 43"/>
          <p:cNvSpPr/>
          <p:nvPr/>
        </p:nvSpPr>
        <p:spPr>
          <a:xfrm>
            <a:off x="-145672" y="1499254"/>
            <a:ext cx="545850" cy="81531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44" name="Shape 44"/>
          <p:cNvSpPr/>
          <p:nvPr/>
        </p:nvSpPr>
        <p:spPr>
          <a:xfrm>
            <a:off x="468639" y="3330899"/>
            <a:ext cx="596300" cy="71180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0</a:t>
            </a:r>
          </a:p>
        </p:txBody>
      </p:sp>
      <p:sp>
        <p:nvSpPr>
          <p:cNvPr id="45" name="Shape 45"/>
          <p:cNvSpPr/>
          <p:nvPr/>
        </p:nvSpPr>
        <p:spPr>
          <a:xfrm>
            <a:off x="2715923" y="4728432"/>
            <a:ext cx="422822" cy="54341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8</a:t>
            </a:r>
          </a:p>
        </p:txBody>
      </p:sp>
      <p:sp>
        <p:nvSpPr>
          <p:cNvPr id="46" name="Shape 46"/>
          <p:cNvSpPr/>
          <p:nvPr/>
        </p:nvSpPr>
        <p:spPr>
          <a:xfrm>
            <a:off x="857003" y="4218045"/>
            <a:ext cx="948321" cy="101728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47" name="Shape 47"/>
          <p:cNvSpPr/>
          <p:nvPr/>
        </p:nvSpPr>
        <p:spPr>
          <a:xfrm>
            <a:off x="6477124" y="659323"/>
            <a:ext cx="375994" cy="41841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¥</a:t>
            </a:r>
          </a:p>
        </p:txBody>
      </p:sp>
      <p:sp>
        <p:nvSpPr>
          <p:cNvPr id="48" name="Shape 48"/>
          <p:cNvSpPr/>
          <p:nvPr/>
        </p:nvSpPr>
        <p:spPr>
          <a:xfrm>
            <a:off x="2001207" y="4048123"/>
            <a:ext cx="340184" cy="4966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2</a:t>
            </a:r>
          </a:p>
        </p:txBody>
      </p:sp>
      <p:sp>
        <p:nvSpPr>
          <p:cNvPr id="49" name="Shape 49"/>
          <p:cNvSpPr/>
          <p:nvPr/>
        </p:nvSpPr>
        <p:spPr>
          <a:xfrm>
            <a:off x="-202824" y="3641301"/>
            <a:ext cx="863937" cy="11989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9</a:t>
            </a:r>
          </a:p>
        </p:txBody>
      </p:sp>
      <p:sp>
        <p:nvSpPr>
          <p:cNvPr id="50" name="Shape 50"/>
          <p:cNvSpPr/>
          <p:nvPr/>
        </p:nvSpPr>
        <p:spPr>
          <a:xfrm rot="-5400000">
            <a:off x="1953572" y="-64892"/>
            <a:ext cx="756299" cy="595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1" name="Shape 51"/>
          <p:cNvSpPr/>
          <p:nvPr/>
        </p:nvSpPr>
        <p:spPr>
          <a:xfrm rot="5400000">
            <a:off x="2309285" y="4286696"/>
            <a:ext cx="746699" cy="5151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909495" y="3809336"/>
            <a:ext cx="234870" cy="33210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3</a:t>
            </a:r>
          </a:p>
        </p:txBody>
      </p:sp>
      <p:sp>
        <p:nvSpPr>
          <p:cNvPr id="53" name="Shape 53"/>
          <p:cNvSpPr/>
          <p:nvPr/>
        </p:nvSpPr>
        <p:spPr>
          <a:xfrm>
            <a:off x="180514" y="977225"/>
            <a:ext cx="178752" cy="33011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1</a:t>
            </a:r>
          </a:p>
        </p:txBody>
      </p:sp>
      <p:sp>
        <p:nvSpPr>
          <p:cNvPr id="54" name="Shape 54"/>
          <p:cNvSpPr/>
          <p:nvPr/>
        </p:nvSpPr>
        <p:spPr>
          <a:xfrm>
            <a:off x="2001207" y="4738570"/>
            <a:ext cx="172435" cy="24505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£</a:t>
            </a:r>
          </a:p>
        </p:txBody>
      </p:sp>
      <p:sp>
        <p:nvSpPr>
          <p:cNvPr id="55" name="Shape 55"/>
          <p:cNvSpPr/>
          <p:nvPr/>
        </p:nvSpPr>
        <p:spPr>
          <a:xfrm>
            <a:off x="3322800" y="4742227"/>
            <a:ext cx="163349" cy="23774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5</a:t>
            </a:r>
          </a:p>
        </p:txBody>
      </p:sp>
      <p:sp>
        <p:nvSpPr>
          <p:cNvPr id="56" name="Shape 56"/>
          <p:cNvSpPr/>
          <p:nvPr/>
        </p:nvSpPr>
        <p:spPr>
          <a:xfrm>
            <a:off x="2629622" y="359546"/>
            <a:ext cx="461789" cy="63919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7</a:t>
            </a:r>
          </a:p>
        </p:txBody>
      </p:sp>
      <p:sp>
        <p:nvSpPr>
          <p:cNvPr id="57" name="Shape 57"/>
          <p:cNvSpPr/>
          <p:nvPr/>
        </p:nvSpPr>
        <p:spPr>
          <a:xfrm>
            <a:off x="65334" y="101130"/>
            <a:ext cx="123828" cy="17531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58" name="Shape 58"/>
          <p:cNvSpPr/>
          <p:nvPr/>
        </p:nvSpPr>
        <p:spPr>
          <a:xfrm>
            <a:off x="575656" y="4769891"/>
            <a:ext cx="128737" cy="1824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5</a:t>
            </a:r>
          </a:p>
        </p:txBody>
      </p:sp>
      <p:sp>
        <p:nvSpPr>
          <p:cNvPr id="59" name="Shape 59"/>
          <p:cNvSpPr/>
          <p:nvPr/>
        </p:nvSpPr>
        <p:spPr>
          <a:xfrm>
            <a:off x="735784" y="1757712"/>
            <a:ext cx="212661" cy="27330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6</a:t>
            </a:r>
          </a:p>
        </p:txBody>
      </p:sp>
      <p:sp>
        <p:nvSpPr>
          <p:cNvPr id="60" name="Shape 60"/>
          <p:cNvSpPr/>
          <p:nvPr/>
        </p:nvSpPr>
        <p:spPr>
          <a:xfrm>
            <a:off x="1617562" y="68451"/>
            <a:ext cx="187263" cy="24066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9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/>
        </p:nvSpPr>
        <p:spPr>
          <a:xfrm>
            <a:off x="7123399" y="2945300"/>
            <a:ext cx="1604424" cy="22732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5</a:t>
            </a:r>
          </a:p>
        </p:txBody>
      </p:sp>
      <p:sp>
        <p:nvSpPr>
          <p:cNvPr id="180" name="Shape 180"/>
          <p:cNvSpPr/>
          <p:nvPr/>
        </p:nvSpPr>
        <p:spPr>
          <a:xfrm>
            <a:off x="8411549" y="1666550"/>
            <a:ext cx="774324" cy="10882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3</a:t>
            </a:r>
          </a:p>
        </p:txBody>
      </p:sp>
      <p:sp>
        <p:nvSpPr>
          <p:cNvPr id="181" name="Shape 181"/>
          <p:cNvSpPr/>
          <p:nvPr/>
        </p:nvSpPr>
        <p:spPr>
          <a:xfrm>
            <a:off x="6567123" y="2997748"/>
            <a:ext cx="844060" cy="9054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€</a:t>
            </a:r>
          </a:p>
        </p:txBody>
      </p:sp>
      <p:sp>
        <p:nvSpPr>
          <p:cNvPr id="182" name="Shape 182"/>
          <p:cNvSpPr/>
          <p:nvPr/>
        </p:nvSpPr>
        <p:spPr>
          <a:xfrm>
            <a:off x="7702425" y="944674"/>
            <a:ext cx="692017" cy="88938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9</a:t>
            </a:r>
          </a:p>
        </p:txBody>
      </p:sp>
      <p:sp>
        <p:nvSpPr>
          <p:cNvPr id="183" name="Shape 183"/>
          <p:cNvSpPr/>
          <p:nvPr/>
        </p:nvSpPr>
        <p:spPr>
          <a:xfrm>
            <a:off x="8482541" y="3571675"/>
            <a:ext cx="432249" cy="6686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7</a:t>
            </a:r>
          </a:p>
        </p:txBody>
      </p:sp>
      <p:sp>
        <p:nvSpPr>
          <p:cNvPr id="184" name="Shape 184"/>
          <p:cNvSpPr/>
          <p:nvPr/>
        </p:nvSpPr>
        <p:spPr>
          <a:xfrm>
            <a:off x="7956575" y="-147125"/>
            <a:ext cx="968664" cy="14468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Montserrat"/>
              </a:rPr>
              <a:t>$</a:t>
            </a:r>
          </a:p>
        </p:txBody>
      </p:sp>
      <p:sp>
        <p:nvSpPr>
          <p:cNvPr id="185" name="Shape 185"/>
          <p:cNvSpPr/>
          <p:nvPr/>
        </p:nvSpPr>
        <p:spPr>
          <a:xfrm>
            <a:off x="7524777" y="-48672"/>
            <a:ext cx="432249" cy="59758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£</a:t>
            </a:r>
          </a:p>
        </p:txBody>
      </p:sp>
      <p:sp>
        <p:nvSpPr>
          <p:cNvPr id="186" name="Shape 186"/>
          <p:cNvSpPr/>
          <p:nvPr/>
        </p:nvSpPr>
        <p:spPr>
          <a:xfrm>
            <a:off x="7153450" y="1200149"/>
            <a:ext cx="336025" cy="6205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BFC9">
                    <a:alpha val="45000"/>
                  </a:srgbClr>
                </a:solidFill>
                <a:latin typeface="Abril Fatface"/>
              </a:rPr>
              <a:t>1</a:t>
            </a:r>
          </a:p>
        </p:txBody>
      </p:sp>
      <p:sp>
        <p:nvSpPr>
          <p:cNvPr id="187" name="Shape 187"/>
          <p:cNvSpPr/>
          <p:nvPr/>
        </p:nvSpPr>
        <p:spPr>
          <a:xfrm>
            <a:off x="7524775" y="1712999"/>
            <a:ext cx="1106399" cy="1498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8</a:t>
            </a:r>
          </a:p>
        </p:txBody>
      </p:sp>
      <p:sp>
        <p:nvSpPr>
          <p:cNvPr id="188" name="Shape 188"/>
          <p:cNvSpPr/>
          <p:nvPr/>
        </p:nvSpPr>
        <p:spPr>
          <a:xfrm rot="-5400000">
            <a:off x="7167501" y="893428"/>
            <a:ext cx="564599" cy="4449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9" name="Shape 189"/>
          <p:cNvSpPr/>
          <p:nvPr/>
        </p:nvSpPr>
        <p:spPr>
          <a:xfrm rot="5400000">
            <a:off x="8455975" y="4580950"/>
            <a:ext cx="485399" cy="334799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rgbClr val="00707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0" name="Shape 190"/>
          <p:cNvSpPr/>
          <p:nvPr/>
        </p:nvSpPr>
        <p:spPr>
          <a:xfrm>
            <a:off x="7301600" y="2427892"/>
            <a:ext cx="296397" cy="41965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2</a:t>
            </a:r>
          </a:p>
        </p:txBody>
      </p:sp>
      <p:sp>
        <p:nvSpPr>
          <p:cNvPr id="191" name="Shape 191"/>
          <p:cNvSpPr/>
          <p:nvPr/>
        </p:nvSpPr>
        <p:spPr>
          <a:xfrm>
            <a:off x="8668228" y="988755"/>
            <a:ext cx="354502" cy="4231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0</a:t>
            </a:r>
          </a:p>
        </p:txBody>
      </p:sp>
      <p:sp>
        <p:nvSpPr>
          <p:cNvPr id="192" name="Shape 192"/>
          <p:cNvSpPr/>
          <p:nvPr/>
        </p:nvSpPr>
        <p:spPr>
          <a:xfrm>
            <a:off x="8763900" y="3127992"/>
            <a:ext cx="279674" cy="28920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¥</a:t>
            </a:r>
          </a:p>
        </p:txBody>
      </p:sp>
      <p:sp>
        <p:nvSpPr>
          <p:cNvPr id="193" name="Shape 193"/>
          <p:cNvSpPr/>
          <p:nvPr/>
        </p:nvSpPr>
        <p:spPr>
          <a:xfrm>
            <a:off x="7233390" y="1950961"/>
            <a:ext cx="236740" cy="2891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Abril Fatface"/>
              </a:rPr>
              <a:t>4</a:t>
            </a:r>
          </a:p>
        </p:txBody>
      </p:sp>
      <p:sp>
        <p:nvSpPr>
          <p:cNvPr id="194" name="Shape 194"/>
          <p:cNvSpPr/>
          <p:nvPr/>
        </p:nvSpPr>
        <p:spPr>
          <a:xfrm>
            <a:off x="6811905" y="-87455"/>
            <a:ext cx="652469" cy="9054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FFFF">
                    <a:alpha val="13460"/>
                  </a:srgbClr>
                </a:solidFill>
                <a:latin typeface="Montserrat"/>
              </a:rPr>
              <a:t>6</a:t>
            </a:r>
          </a:p>
        </p:txBody>
      </p:sp>
      <p:sp>
        <p:nvSpPr>
          <p:cNvPr id="195" name="Shape 195"/>
          <p:cNvSpPr/>
          <p:nvPr/>
        </p:nvSpPr>
        <p:spPr>
          <a:xfrm>
            <a:off x="7662626" y="662322"/>
            <a:ext cx="87721" cy="21666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1</a:t>
            </a:r>
          </a:p>
        </p:txBody>
      </p:sp>
      <p:sp>
        <p:nvSpPr>
          <p:cNvPr id="196" name="Shape 196"/>
          <p:cNvSpPr/>
          <p:nvPr/>
        </p:nvSpPr>
        <p:spPr>
          <a:xfrm>
            <a:off x="6992802" y="3859302"/>
            <a:ext cx="164399" cy="2253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6AA84F"/>
                </a:solidFill>
                <a:latin typeface="Montserrat"/>
              </a:rPr>
              <a:t>4</a:t>
            </a:r>
          </a:p>
        </p:txBody>
      </p:sp>
      <p:sp>
        <p:nvSpPr>
          <p:cNvPr id="197" name="Shape 197"/>
          <p:cNvSpPr/>
          <p:nvPr/>
        </p:nvSpPr>
        <p:spPr>
          <a:xfrm>
            <a:off x="6897399" y="729425"/>
            <a:ext cx="236724" cy="34453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5</a:t>
            </a:r>
          </a:p>
        </p:txBody>
      </p:sp>
      <p:sp>
        <p:nvSpPr>
          <p:cNvPr id="198" name="Shape 198"/>
          <p:cNvSpPr/>
          <p:nvPr/>
        </p:nvSpPr>
        <p:spPr>
          <a:xfrm>
            <a:off x="8925942" y="4066262"/>
            <a:ext cx="236725" cy="3042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solidFill>
                  <a:srgbClr val="6AA84F"/>
                </a:solidFill>
                <a:latin typeface="Abril Fatface"/>
              </a:rPr>
              <a:t>8</a:t>
            </a:r>
          </a:p>
        </p:txBody>
      </p:sp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735875" y="780900"/>
            <a:ext cx="5917199" cy="697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046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6"/>
          <p:cNvGrpSpPr/>
          <p:nvPr/>
        </p:nvGrpSpPr>
        <p:grpSpPr>
          <a:xfrm>
            <a:off x="825797" y="-750"/>
            <a:ext cx="7486404" cy="5145000"/>
            <a:chOff x="825797" y="-750"/>
            <a:chExt cx="7486404" cy="5145000"/>
          </a:xfrm>
        </p:grpSpPr>
        <p:cxnSp>
          <p:nvCxnSpPr>
            <p:cNvPr id="7" name="Shape 7"/>
            <p:cNvCxnSpPr/>
            <p:nvPr/>
          </p:nvCxnSpPr>
          <p:spPr>
            <a:xfrm>
              <a:off x="825797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8" name="Shape 8"/>
            <p:cNvCxnSpPr/>
            <p:nvPr/>
          </p:nvCxnSpPr>
          <p:spPr>
            <a:xfrm>
              <a:off x="1657620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9" name="Shape 9"/>
            <p:cNvCxnSpPr/>
            <p:nvPr/>
          </p:nvCxnSpPr>
          <p:spPr>
            <a:xfrm>
              <a:off x="2489443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0" name="Shape 10"/>
            <p:cNvCxnSpPr/>
            <p:nvPr/>
          </p:nvCxnSpPr>
          <p:spPr>
            <a:xfrm>
              <a:off x="8312202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1" name="Shape 11"/>
            <p:cNvCxnSpPr/>
            <p:nvPr/>
          </p:nvCxnSpPr>
          <p:spPr>
            <a:xfrm>
              <a:off x="7480379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2" name="Shape 12"/>
            <p:cNvCxnSpPr/>
            <p:nvPr/>
          </p:nvCxnSpPr>
          <p:spPr>
            <a:xfrm>
              <a:off x="6648557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3" name="Shape 13"/>
            <p:cNvCxnSpPr/>
            <p:nvPr/>
          </p:nvCxnSpPr>
          <p:spPr>
            <a:xfrm>
              <a:off x="5816733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4" name="Shape 14"/>
            <p:cNvCxnSpPr/>
            <p:nvPr/>
          </p:nvCxnSpPr>
          <p:spPr>
            <a:xfrm>
              <a:off x="4984911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5" name="Shape 15"/>
            <p:cNvCxnSpPr/>
            <p:nvPr/>
          </p:nvCxnSpPr>
          <p:spPr>
            <a:xfrm>
              <a:off x="4153088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  <p:cxnSp>
          <p:nvCxnSpPr>
            <p:cNvPr id="16" name="Shape 16"/>
            <p:cNvCxnSpPr/>
            <p:nvPr/>
          </p:nvCxnSpPr>
          <p:spPr>
            <a:xfrm>
              <a:off x="3321266" y="-750"/>
              <a:ext cx="0" cy="5145000"/>
            </a:xfrm>
            <a:prstGeom prst="straightConnector1">
              <a:avLst/>
            </a:prstGeom>
            <a:noFill/>
            <a:ln w="9525" cap="flat" cmpd="sng">
              <a:solidFill>
                <a:srgbClr val="005C65"/>
              </a:solidFill>
              <a:prstDash val="dot"/>
              <a:round/>
              <a:headEnd type="none" w="lg" len="lg"/>
              <a:tailEnd type="none" w="lg" len="lg"/>
            </a:ln>
          </p:spPr>
        </p:cxnSp>
      </p:grp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735875" y="780900"/>
            <a:ext cx="5917199" cy="697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buClr>
                <a:srgbClr val="6AA84F"/>
              </a:buClr>
              <a:buSzPct val="100000"/>
              <a:buFont typeface="Montserrat"/>
              <a:buNone/>
              <a:defRPr sz="2400" b="1">
                <a:solidFill>
                  <a:srgbClr val="6AA84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735875" y="1513573"/>
            <a:ext cx="5917199" cy="3031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EFEFEF"/>
              </a:buClr>
              <a:buSzPct val="100000"/>
              <a:buFont typeface="PT Serif"/>
              <a:buChar char="⊸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1pPr>
            <a:lvl2pPr lvl="1">
              <a:spcBef>
                <a:spcPts val="480"/>
              </a:spcBef>
              <a:buClr>
                <a:srgbClr val="EFEFEF"/>
              </a:buClr>
              <a:buSzPct val="100000"/>
              <a:buFont typeface="PT Serif"/>
              <a:buChar char="▫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2pPr>
            <a:lvl3pPr lvl="2">
              <a:spcBef>
                <a:spcPts val="480"/>
              </a:spcBef>
              <a:buClr>
                <a:srgbClr val="EFEFEF"/>
              </a:buClr>
              <a:buSzPct val="100000"/>
              <a:buFont typeface="PT Serif"/>
              <a:buChar char="⋅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3pPr>
            <a:lvl4pPr lvl="3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4pPr>
            <a:lvl5pPr lvl="4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5pPr>
            <a:lvl6pPr lvl="5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6pPr>
            <a:lvl7pPr lvl="6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7pPr>
            <a:lvl8pPr lvl="7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8pPr>
            <a:lvl9pPr lvl="8">
              <a:spcBef>
                <a:spcPts val="360"/>
              </a:spcBef>
              <a:buClr>
                <a:srgbClr val="EFEFEF"/>
              </a:buClr>
              <a:buSzPct val="100000"/>
              <a:buFont typeface="PT Serif"/>
              <a:defRPr sz="240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8" r:id="rId6"/>
    <p:sldLayoutId id="2147483669" r:id="rId7"/>
    <p:sldLayoutId id="2147483670" r:id="rId8"/>
    <p:sldLayoutId id="2147483671" r:id="rId9"/>
    <p:sldLayoutId id="214748367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ctrTitle" idx="4294967295"/>
          </p:nvPr>
        </p:nvSpPr>
        <p:spPr>
          <a:xfrm>
            <a:off x="838200" y="819150"/>
            <a:ext cx="65937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9600" dirty="0">
                <a:solidFill>
                  <a:schemeClr val="accent2"/>
                </a:solidFill>
              </a:rPr>
              <a:t>Hello!</a:t>
            </a:r>
          </a:p>
        </p:txBody>
      </p:sp>
      <p:sp>
        <p:nvSpPr>
          <p:cNvPr id="263" name="Shape 263"/>
          <p:cNvSpPr txBox="1">
            <a:spLocks noGrp="1"/>
          </p:cNvSpPr>
          <p:nvPr>
            <p:ph type="subTitle" idx="4294967295"/>
          </p:nvPr>
        </p:nvSpPr>
        <p:spPr>
          <a:xfrm>
            <a:off x="1331100" y="1733550"/>
            <a:ext cx="65937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dirty="0">
                <a:solidFill>
                  <a:schemeClr val="bg1">
                    <a:lumMod val="95000"/>
                  </a:schemeClr>
                </a:solidFill>
              </a:rPr>
              <a:t>I </a:t>
            </a:r>
            <a:r>
              <a:rPr lang="en" sz="3600" dirty="0" smtClean="0">
                <a:solidFill>
                  <a:schemeClr val="bg1">
                    <a:lumMod val="95000"/>
                  </a:schemeClr>
                </a:solidFill>
              </a:rPr>
              <a:t>am Sudheer Gupta.</a:t>
            </a:r>
            <a:endParaRPr lang="en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Shape 264"/>
          <p:cNvSpPr txBox="1">
            <a:spLocks/>
          </p:cNvSpPr>
          <p:nvPr/>
        </p:nvSpPr>
        <p:spPr>
          <a:xfrm>
            <a:off x="838200" y="2631151"/>
            <a:ext cx="80772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EFEFEF"/>
              </a:buClr>
              <a:buSzPct val="100000"/>
            </a:pPr>
            <a:r>
              <a:rPr kumimoji="0" lang="e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PT Serif"/>
                <a:cs typeface="PT Serif"/>
                <a:sym typeface="PT Serif"/>
              </a:rPr>
              <a:t>You can find me at     </a:t>
            </a:r>
            <a:r>
              <a:rPr lang="en" kern="0" dirty="0" smtClean="0">
                <a:solidFill>
                  <a:srgbClr val="EFEFEF"/>
                </a:solidFill>
                <a:latin typeface="PT Serif"/>
                <a:ea typeface="PT Serif"/>
                <a:cs typeface="PT Serif"/>
                <a:sym typeface="PT Serif"/>
              </a:rPr>
              <a:t>Study Hall  Vipul Khand – II, Gomti Nagar ,Lucknow  a</a:t>
            </a:r>
            <a:r>
              <a:rPr kumimoji="0" lang="e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PT Serif"/>
                <a:cs typeface="PT Serif"/>
                <a:sym typeface="PT Serif"/>
              </a:rPr>
              <a:t>nd also on</a:t>
            </a:r>
            <a:r>
              <a:rPr kumimoji="0" lang="en" sz="1800" b="0" i="0" u="none" strike="noStrike" kern="0" cap="none" spc="0" normalizeH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PT Serif"/>
                <a:cs typeface="PT Serif"/>
                <a:sym typeface="PT Serif"/>
              </a:rPr>
              <a:t> my website</a:t>
            </a:r>
            <a:r>
              <a:rPr kumimoji="0" lang="e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PT Serif"/>
                <a:cs typeface="PT Serif"/>
                <a:sym typeface="PT Serif"/>
              </a:rPr>
              <a:t> www.sudheerlko.wordpress.com </a:t>
            </a:r>
          </a:p>
          <a:p>
            <a:pPr lvl="0">
              <a:buClr>
                <a:srgbClr val="EFEFEF"/>
              </a:buClr>
              <a:buSzPct val="100000"/>
              <a:defRPr/>
            </a:pPr>
            <a:endParaRPr kumimoji="0" lang="en" sz="1800" i="0" u="none" strike="noStrike" kern="0" cap="none" spc="0" normalizeH="0" baseline="0" noProof="0" dirty="0">
              <a:ln>
                <a:noFill/>
              </a:ln>
              <a:solidFill>
                <a:srgbClr val="EFEFEF"/>
              </a:solidFill>
              <a:effectLst/>
              <a:uLnTx/>
              <a:uFillTx/>
              <a:latin typeface="PT Serif"/>
              <a:ea typeface="PT Serif"/>
              <a:cs typeface="PT Serif"/>
              <a:sym typeface="PT Serif"/>
            </a:endParaRPr>
          </a:p>
        </p:txBody>
      </p:sp>
      <p:grpSp>
        <p:nvGrpSpPr>
          <p:cNvPr id="15" name="Shape 709"/>
          <p:cNvGrpSpPr/>
          <p:nvPr/>
        </p:nvGrpSpPr>
        <p:grpSpPr>
          <a:xfrm>
            <a:off x="8111880" y="3783493"/>
            <a:ext cx="432570" cy="421333"/>
            <a:chOff x="5926225" y="921350"/>
            <a:chExt cx="517800" cy="504350"/>
          </a:xfrm>
        </p:grpSpPr>
        <p:sp>
          <p:nvSpPr>
            <p:cNvPr id="16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17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18" name="Shape 712"/>
          <p:cNvSpPr/>
          <p:nvPr/>
        </p:nvSpPr>
        <p:spPr>
          <a:xfrm>
            <a:off x="8305800" y="40195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25" name="Shape 452"/>
          <p:cNvSpPr/>
          <p:nvPr/>
        </p:nvSpPr>
        <p:spPr>
          <a:xfrm>
            <a:off x="2819400" y="2495551"/>
            <a:ext cx="304800" cy="457200"/>
          </a:xfrm>
          <a:custGeom>
            <a:avLst/>
            <a:gdLst/>
            <a:ahLst/>
            <a:cxnLst/>
            <a:rect l="0" t="0" r="0" b="0"/>
            <a:pathLst>
              <a:path w="12018" h="15924" extrusionOk="0">
                <a:moveTo>
                  <a:pt x="6278" y="3444"/>
                </a:moveTo>
                <a:lnTo>
                  <a:pt x="6522" y="3493"/>
                </a:lnTo>
                <a:lnTo>
                  <a:pt x="6766" y="3542"/>
                </a:lnTo>
                <a:lnTo>
                  <a:pt x="7010" y="3639"/>
                </a:lnTo>
                <a:lnTo>
                  <a:pt x="7230" y="3737"/>
                </a:lnTo>
                <a:lnTo>
                  <a:pt x="7450" y="3883"/>
                </a:lnTo>
                <a:lnTo>
                  <a:pt x="7645" y="4030"/>
                </a:lnTo>
                <a:lnTo>
                  <a:pt x="7816" y="4201"/>
                </a:lnTo>
                <a:lnTo>
                  <a:pt x="7987" y="4372"/>
                </a:lnTo>
                <a:lnTo>
                  <a:pt x="8134" y="4567"/>
                </a:lnTo>
                <a:lnTo>
                  <a:pt x="8280" y="4787"/>
                </a:lnTo>
                <a:lnTo>
                  <a:pt x="8378" y="5007"/>
                </a:lnTo>
                <a:lnTo>
                  <a:pt x="8476" y="5251"/>
                </a:lnTo>
                <a:lnTo>
                  <a:pt x="8525" y="5495"/>
                </a:lnTo>
                <a:lnTo>
                  <a:pt x="8573" y="5740"/>
                </a:lnTo>
                <a:lnTo>
                  <a:pt x="8573" y="6008"/>
                </a:lnTo>
                <a:lnTo>
                  <a:pt x="8573" y="6277"/>
                </a:lnTo>
                <a:lnTo>
                  <a:pt x="8525" y="6521"/>
                </a:lnTo>
                <a:lnTo>
                  <a:pt x="8476" y="6765"/>
                </a:lnTo>
                <a:lnTo>
                  <a:pt x="8378" y="7010"/>
                </a:lnTo>
                <a:lnTo>
                  <a:pt x="8280" y="7229"/>
                </a:lnTo>
                <a:lnTo>
                  <a:pt x="8134" y="7449"/>
                </a:lnTo>
                <a:lnTo>
                  <a:pt x="7987" y="7645"/>
                </a:lnTo>
                <a:lnTo>
                  <a:pt x="7816" y="7816"/>
                </a:lnTo>
                <a:lnTo>
                  <a:pt x="7645" y="7987"/>
                </a:lnTo>
                <a:lnTo>
                  <a:pt x="7450" y="8133"/>
                </a:lnTo>
                <a:lnTo>
                  <a:pt x="7230" y="8280"/>
                </a:lnTo>
                <a:lnTo>
                  <a:pt x="7010" y="8377"/>
                </a:lnTo>
                <a:lnTo>
                  <a:pt x="6766" y="8475"/>
                </a:lnTo>
                <a:lnTo>
                  <a:pt x="6522" y="8524"/>
                </a:lnTo>
                <a:lnTo>
                  <a:pt x="6278" y="8573"/>
                </a:lnTo>
                <a:lnTo>
                  <a:pt x="5740" y="8573"/>
                </a:lnTo>
                <a:lnTo>
                  <a:pt x="5496" y="8524"/>
                </a:lnTo>
                <a:lnTo>
                  <a:pt x="5252" y="8475"/>
                </a:lnTo>
                <a:lnTo>
                  <a:pt x="5008" y="8377"/>
                </a:lnTo>
                <a:lnTo>
                  <a:pt x="4788" y="8280"/>
                </a:lnTo>
                <a:lnTo>
                  <a:pt x="4568" y="8133"/>
                </a:lnTo>
                <a:lnTo>
                  <a:pt x="4373" y="7987"/>
                </a:lnTo>
                <a:lnTo>
                  <a:pt x="4202" y="7816"/>
                </a:lnTo>
                <a:lnTo>
                  <a:pt x="4031" y="7645"/>
                </a:lnTo>
                <a:lnTo>
                  <a:pt x="3884" y="7449"/>
                </a:lnTo>
                <a:lnTo>
                  <a:pt x="3738" y="7229"/>
                </a:lnTo>
                <a:lnTo>
                  <a:pt x="3640" y="7010"/>
                </a:lnTo>
                <a:lnTo>
                  <a:pt x="3542" y="6765"/>
                </a:lnTo>
                <a:lnTo>
                  <a:pt x="3493" y="6521"/>
                </a:lnTo>
                <a:lnTo>
                  <a:pt x="3445" y="6277"/>
                </a:lnTo>
                <a:lnTo>
                  <a:pt x="3445" y="6008"/>
                </a:lnTo>
                <a:lnTo>
                  <a:pt x="3445" y="5740"/>
                </a:lnTo>
                <a:lnTo>
                  <a:pt x="3493" y="5495"/>
                </a:lnTo>
                <a:lnTo>
                  <a:pt x="3542" y="5251"/>
                </a:lnTo>
                <a:lnTo>
                  <a:pt x="3640" y="5007"/>
                </a:lnTo>
                <a:lnTo>
                  <a:pt x="3738" y="4787"/>
                </a:lnTo>
                <a:lnTo>
                  <a:pt x="3884" y="4567"/>
                </a:lnTo>
                <a:lnTo>
                  <a:pt x="4031" y="4372"/>
                </a:lnTo>
                <a:lnTo>
                  <a:pt x="4202" y="4201"/>
                </a:lnTo>
                <a:lnTo>
                  <a:pt x="4373" y="4030"/>
                </a:lnTo>
                <a:lnTo>
                  <a:pt x="4568" y="3883"/>
                </a:lnTo>
                <a:lnTo>
                  <a:pt x="4788" y="3737"/>
                </a:lnTo>
                <a:lnTo>
                  <a:pt x="5008" y="3639"/>
                </a:lnTo>
                <a:lnTo>
                  <a:pt x="5252" y="3542"/>
                </a:lnTo>
                <a:lnTo>
                  <a:pt x="5496" y="3493"/>
                </a:lnTo>
                <a:lnTo>
                  <a:pt x="5740" y="3444"/>
                </a:lnTo>
                <a:close/>
                <a:moveTo>
                  <a:pt x="5691" y="0"/>
                </a:moveTo>
                <a:lnTo>
                  <a:pt x="5398" y="25"/>
                </a:lnTo>
                <a:lnTo>
                  <a:pt x="5105" y="73"/>
                </a:lnTo>
                <a:lnTo>
                  <a:pt x="4788" y="122"/>
                </a:lnTo>
                <a:lnTo>
                  <a:pt x="4519" y="196"/>
                </a:lnTo>
                <a:lnTo>
                  <a:pt x="4226" y="269"/>
                </a:lnTo>
                <a:lnTo>
                  <a:pt x="3664" y="464"/>
                </a:lnTo>
                <a:lnTo>
                  <a:pt x="3152" y="733"/>
                </a:lnTo>
                <a:lnTo>
                  <a:pt x="2639" y="1026"/>
                </a:lnTo>
                <a:lnTo>
                  <a:pt x="2199" y="1368"/>
                </a:lnTo>
                <a:lnTo>
                  <a:pt x="1759" y="1759"/>
                </a:lnTo>
                <a:lnTo>
                  <a:pt x="1369" y="2198"/>
                </a:lnTo>
                <a:lnTo>
                  <a:pt x="1027" y="2638"/>
                </a:lnTo>
                <a:lnTo>
                  <a:pt x="734" y="3151"/>
                </a:lnTo>
                <a:lnTo>
                  <a:pt x="465" y="3664"/>
                </a:lnTo>
                <a:lnTo>
                  <a:pt x="270" y="4225"/>
                </a:lnTo>
                <a:lnTo>
                  <a:pt x="196" y="4518"/>
                </a:lnTo>
                <a:lnTo>
                  <a:pt x="123" y="4787"/>
                </a:lnTo>
                <a:lnTo>
                  <a:pt x="74" y="5105"/>
                </a:lnTo>
                <a:lnTo>
                  <a:pt x="25" y="5398"/>
                </a:lnTo>
                <a:lnTo>
                  <a:pt x="1" y="5691"/>
                </a:lnTo>
                <a:lnTo>
                  <a:pt x="1" y="6008"/>
                </a:lnTo>
                <a:lnTo>
                  <a:pt x="25" y="6448"/>
                </a:lnTo>
                <a:lnTo>
                  <a:pt x="74" y="6887"/>
                </a:lnTo>
                <a:lnTo>
                  <a:pt x="147" y="7352"/>
                </a:lnTo>
                <a:lnTo>
                  <a:pt x="270" y="7791"/>
                </a:lnTo>
                <a:lnTo>
                  <a:pt x="392" y="8231"/>
                </a:lnTo>
                <a:lnTo>
                  <a:pt x="563" y="8670"/>
                </a:lnTo>
                <a:lnTo>
                  <a:pt x="734" y="9110"/>
                </a:lnTo>
                <a:lnTo>
                  <a:pt x="929" y="9550"/>
                </a:lnTo>
                <a:lnTo>
                  <a:pt x="1149" y="9965"/>
                </a:lnTo>
                <a:lnTo>
                  <a:pt x="1393" y="10404"/>
                </a:lnTo>
                <a:lnTo>
                  <a:pt x="1906" y="11210"/>
                </a:lnTo>
                <a:lnTo>
                  <a:pt x="2443" y="11992"/>
                </a:lnTo>
                <a:lnTo>
                  <a:pt x="3005" y="12725"/>
                </a:lnTo>
                <a:lnTo>
                  <a:pt x="3567" y="13408"/>
                </a:lnTo>
                <a:lnTo>
                  <a:pt x="4104" y="14019"/>
                </a:lnTo>
                <a:lnTo>
                  <a:pt x="4617" y="14581"/>
                </a:lnTo>
                <a:lnTo>
                  <a:pt x="5081" y="15045"/>
                </a:lnTo>
                <a:lnTo>
                  <a:pt x="5740" y="15680"/>
                </a:lnTo>
                <a:lnTo>
                  <a:pt x="6009" y="15924"/>
                </a:lnTo>
                <a:lnTo>
                  <a:pt x="6278" y="15680"/>
                </a:lnTo>
                <a:lnTo>
                  <a:pt x="6937" y="15045"/>
                </a:lnTo>
                <a:lnTo>
                  <a:pt x="7401" y="14581"/>
                </a:lnTo>
                <a:lnTo>
                  <a:pt x="7914" y="14019"/>
                </a:lnTo>
                <a:lnTo>
                  <a:pt x="8451" y="13408"/>
                </a:lnTo>
                <a:lnTo>
                  <a:pt x="9013" y="12725"/>
                </a:lnTo>
                <a:lnTo>
                  <a:pt x="9575" y="11992"/>
                </a:lnTo>
                <a:lnTo>
                  <a:pt x="10112" y="11210"/>
                </a:lnTo>
                <a:lnTo>
                  <a:pt x="10625" y="10404"/>
                </a:lnTo>
                <a:lnTo>
                  <a:pt x="10869" y="9965"/>
                </a:lnTo>
                <a:lnTo>
                  <a:pt x="11089" y="9550"/>
                </a:lnTo>
                <a:lnTo>
                  <a:pt x="11284" y="9110"/>
                </a:lnTo>
                <a:lnTo>
                  <a:pt x="11455" y="8670"/>
                </a:lnTo>
                <a:lnTo>
                  <a:pt x="11626" y="8231"/>
                </a:lnTo>
                <a:lnTo>
                  <a:pt x="11748" y="7791"/>
                </a:lnTo>
                <a:lnTo>
                  <a:pt x="11871" y="7352"/>
                </a:lnTo>
                <a:lnTo>
                  <a:pt x="11944" y="6887"/>
                </a:lnTo>
                <a:lnTo>
                  <a:pt x="11993" y="6448"/>
                </a:lnTo>
                <a:lnTo>
                  <a:pt x="12017" y="6008"/>
                </a:lnTo>
                <a:lnTo>
                  <a:pt x="12017" y="5691"/>
                </a:lnTo>
                <a:lnTo>
                  <a:pt x="11993" y="5398"/>
                </a:lnTo>
                <a:lnTo>
                  <a:pt x="11944" y="5105"/>
                </a:lnTo>
                <a:lnTo>
                  <a:pt x="11895" y="4787"/>
                </a:lnTo>
                <a:lnTo>
                  <a:pt x="11822" y="4518"/>
                </a:lnTo>
                <a:lnTo>
                  <a:pt x="11748" y="4225"/>
                </a:lnTo>
                <a:lnTo>
                  <a:pt x="11553" y="3664"/>
                </a:lnTo>
                <a:lnTo>
                  <a:pt x="11284" y="3151"/>
                </a:lnTo>
                <a:lnTo>
                  <a:pt x="10991" y="2638"/>
                </a:lnTo>
                <a:lnTo>
                  <a:pt x="10649" y="2198"/>
                </a:lnTo>
                <a:lnTo>
                  <a:pt x="10259" y="1759"/>
                </a:lnTo>
                <a:lnTo>
                  <a:pt x="9819" y="1368"/>
                </a:lnTo>
                <a:lnTo>
                  <a:pt x="9379" y="1026"/>
                </a:lnTo>
                <a:lnTo>
                  <a:pt x="8866" y="733"/>
                </a:lnTo>
                <a:lnTo>
                  <a:pt x="8354" y="464"/>
                </a:lnTo>
                <a:lnTo>
                  <a:pt x="7792" y="269"/>
                </a:lnTo>
                <a:lnTo>
                  <a:pt x="7499" y="196"/>
                </a:lnTo>
                <a:lnTo>
                  <a:pt x="7230" y="122"/>
                </a:lnTo>
                <a:lnTo>
                  <a:pt x="6913" y="73"/>
                </a:lnTo>
                <a:lnTo>
                  <a:pt x="6620" y="25"/>
                </a:lnTo>
                <a:lnTo>
                  <a:pt x="632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6" name="Picture 25" descr="C:\Users\Pradeep kumar\Documents\Zapya\Photo\2015-12-26-11-19-01-341.jpg"/>
          <p:cNvPicPr/>
          <p:nvPr/>
        </p:nvPicPr>
        <p:blipFill>
          <a:blip r:embed="rId4" cstate="print"/>
          <a:srcRect l="37339" t="15866" r="27244" b="47756"/>
          <a:stretch>
            <a:fillRect/>
          </a:stretch>
        </p:blipFill>
        <p:spPr bwMode="auto">
          <a:xfrm>
            <a:off x="5715000" y="514350"/>
            <a:ext cx="2105025" cy="2162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5922E-6 L -0.05729 0.0030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" grpId="0" build="p"/>
      <p:bldP spid="6" grpId="0"/>
      <p:bldP spid="25" grpId="0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676"/>
          <p:cNvSpPr/>
          <p:nvPr/>
        </p:nvSpPr>
        <p:spPr>
          <a:xfrm>
            <a:off x="228601" y="590550"/>
            <a:ext cx="8686799" cy="4321067"/>
          </a:xfrm>
          <a:custGeom>
            <a:avLst/>
            <a:gdLst/>
            <a:ahLst/>
            <a:cxnLst/>
            <a:rect l="0" t="0" r="0" b="0"/>
            <a:pathLst>
              <a:path w="285750" h="136125" extrusionOk="0">
                <a:moveTo>
                  <a:pt x="74830" y="1313"/>
                </a:moveTo>
                <a:lnTo>
                  <a:pt x="74352" y="1330"/>
                </a:lnTo>
                <a:lnTo>
                  <a:pt x="74864" y="1330"/>
                </a:lnTo>
                <a:lnTo>
                  <a:pt x="74830" y="1313"/>
                </a:lnTo>
                <a:close/>
                <a:moveTo>
                  <a:pt x="77830" y="1739"/>
                </a:moveTo>
                <a:lnTo>
                  <a:pt x="77830" y="1739"/>
                </a:lnTo>
                <a:lnTo>
                  <a:pt x="77830" y="1739"/>
                </a:lnTo>
                <a:close/>
                <a:moveTo>
                  <a:pt x="176011" y="1432"/>
                </a:moveTo>
                <a:lnTo>
                  <a:pt x="176114" y="1636"/>
                </a:lnTo>
                <a:lnTo>
                  <a:pt x="175500" y="1841"/>
                </a:lnTo>
                <a:lnTo>
                  <a:pt x="175807" y="1943"/>
                </a:lnTo>
                <a:lnTo>
                  <a:pt x="178875" y="1943"/>
                </a:lnTo>
                <a:lnTo>
                  <a:pt x="178773" y="1636"/>
                </a:lnTo>
                <a:lnTo>
                  <a:pt x="176011" y="1432"/>
                </a:lnTo>
                <a:close/>
                <a:moveTo>
                  <a:pt x="135102" y="1841"/>
                </a:moveTo>
                <a:lnTo>
                  <a:pt x="134898" y="1943"/>
                </a:lnTo>
                <a:lnTo>
                  <a:pt x="135102" y="2045"/>
                </a:lnTo>
                <a:lnTo>
                  <a:pt x="134489" y="2045"/>
                </a:lnTo>
                <a:lnTo>
                  <a:pt x="134795" y="2148"/>
                </a:lnTo>
                <a:lnTo>
                  <a:pt x="134489" y="2148"/>
                </a:lnTo>
                <a:lnTo>
                  <a:pt x="135920" y="2352"/>
                </a:lnTo>
                <a:lnTo>
                  <a:pt x="135307" y="2455"/>
                </a:lnTo>
                <a:lnTo>
                  <a:pt x="137148" y="2557"/>
                </a:lnTo>
                <a:lnTo>
                  <a:pt x="137148" y="2659"/>
                </a:lnTo>
                <a:lnTo>
                  <a:pt x="139500" y="2148"/>
                </a:lnTo>
                <a:lnTo>
                  <a:pt x="137148" y="2045"/>
                </a:lnTo>
                <a:lnTo>
                  <a:pt x="137250" y="1841"/>
                </a:lnTo>
                <a:lnTo>
                  <a:pt x="136739" y="1841"/>
                </a:lnTo>
                <a:lnTo>
                  <a:pt x="136739" y="2045"/>
                </a:lnTo>
                <a:lnTo>
                  <a:pt x="135102" y="1841"/>
                </a:lnTo>
                <a:close/>
                <a:moveTo>
                  <a:pt x="178466" y="2045"/>
                </a:moveTo>
                <a:lnTo>
                  <a:pt x="177443" y="2148"/>
                </a:lnTo>
                <a:lnTo>
                  <a:pt x="177136" y="2455"/>
                </a:lnTo>
                <a:lnTo>
                  <a:pt x="181534" y="2864"/>
                </a:lnTo>
                <a:lnTo>
                  <a:pt x="181534" y="2864"/>
                </a:lnTo>
                <a:lnTo>
                  <a:pt x="180716" y="2659"/>
                </a:lnTo>
                <a:lnTo>
                  <a:pt x="181023" y="2659"/>
                </a:lnTo>
                <a:lnTo>
                  <a:pt x="180818" y="2250"/>
                </a:lnTo>
                <a:lnTo>
                  <a:pt x="178466" y="2045"/>
                </a:lnTo>
                <a:close/>
                <a:moveTo>
                  <a:pt x="75068" y="3170"/>
                </a:moveTo>
                <a:lnTo>
                  <a:pt x="74870" y="3225"/>
                </a:lnTo>
                <a:lnTo>
                  <a:pt x="75022" y="3201"/>
                </a:lnTo>
                <a:lnTo>
                  <a:pt x="75022" y="3201"/>
                </a:lnTo>
                <a:lnTo>
                  <a:pt x="75068" y="3170"/>
                </a:lnTo>
                <a:close/>
                <a:moveTo>
                  <a:pt x="72920" y="1227"/>
                </a:moveTo>
                <a:lnTo>
                  <a:pt x="72102" y="1330"/>
                </a:lnTo>
                <a:lnTo>
                  <a:pt x="72511" y="1330"/>
                </a:lnTo>
                <a:lnTo>
                  <a:pt x="70977" y="1534"/>
                </a:lnTo>
                <a:lnTo>
                  <a:pt x="71591" y="1739"/>
                </a:lnTo>
                <a:lnTo>
                  <a:pt x="70364" y="1739"/>
                </a:lnTo>
                <a:lnTo>
                  <a:pt x="70568" y="1841"/>
                </a:lnTo>
                <a:lnTo>
                  <a:pt x="70057" y="1943"/>
                </a:lnTo>
                <a:lnTo>
                  <a:pt x="71080" y="2045"/>
                </a:lnTo>
                <a:lnTo>
                  <a:pt x="69648" y="2045"/>
                </a:lnTo>
                <a:lnTo>
                  <a:pt x="69750" y="2352"/>
                </a:lnTo>
                <a:lnTo>
                  <a:pt x="70670" y="2352"/>
                </a:lnTo>
                <a:lnTo>
                  <a:pt x="69545" y="2557"/>
                </a:lnTo>
                <a:lnTo>
                  <a:pt x="70568" y="2557"/>
                </a:lnTo>
                <a:lnTo>
                  <a:pt x="70466" y="2659"/>
                </a:lnTo>
                <a:lnTo>
                  <a:pt x="72102" y="2557"/>
                </a:lnTo>
                <a:lnTo>
                  <a:pt x="70773" y="2761"/>
                </a:lnTo>
                <a:lnTo>
                  <a:pt x="70466" y="2966"/>
                </a:lnTo>
                <a:lnTo>
                  <a:pt x="70159" y="3068"/>
                </a:lnTo>
                <a:lnTo>
                  <a:pt x="70977" y="3170"/>
                </a:lnTo>
                <a:lnTo>
                  <a:pt x="70364" y="3273"/>
                </a:lnTo>
                <a:lnTo>
                  <a:pt x="72102" y="3477"/>
                </a:lnTo>
                <a:lnTo>
                  <a:pt x="72102" y="3170"/>
                </a:lnTo>
                <a:lnTo>
                  <a:pt x="72307" y="3273"/>
                </a:lnTo>
                <a:lnTo>
                  <a:pt x="73330" y="3170"/>
                </a:lnTo>
                <a:lnTo>
                  <a:pt x="73227" y="3068"/>
                </a:lnTo>
                <a:lnTo>
                  <a:pt x="73739" y="2864"/>
                </a:lnTo>
                <a:lnTo>
                  <a:pt x="73432" y="3068"/>
                </a:lnTo>
                <a:lnTo>
                  <a:pt x="75580" y="2557"/>
                </a:lnTo>
                <a:lnTo>
                  <a:pt x="74557" y="2455"/>
                </a:lnTo>
                <a:lnTo>
                  <a:pt x="74659" y="2045"/>
                </a:lnTo>
                <a:lnTo>
                  <a:pt x="74966" y="1841"/>
                </a:lnTo>
                <a:lnTo>
                  <a:pt x="74352" y="1943"/>
                </a:lnTo>
                <a:lnTo>
                  <a:pt x="74455" y="2045"/>
                </a:lnTo>
                <a:lnTo>
                  <a:pt x="73534" y="1739"/>
                </a:lnTo>
                <a:lnTo>
                  <a:pt x="73534" y="1636"/>
                </a:lnTo>
                <a:lnTo>
                  <a:pt x="72920" y="1227"/>
                </a:lnTo>
                <a:close/>
                <a:moveTo>
                  <a:pt x="74870" y="3225"/>
                </a:moveTo>
                <a:lnTo>
                  <a:pt x="73227" y="3477"/>
                </a:lnTo>
                <a:lnTo>
                  <a:pt x="74301" y="3380"/>
                </a:lnTo>
                <a:lnTo>
                  <a:pt x="74301" y="3380"/>
                </a:lnTo>
                <a:lnTo>
                  <a:pt x="74870" y="3225"/>
                </a:lnTo>
                <a:close/>
                <a:moveTo>
                  <a:pt x="74352" y="3375"/>
                </a:moveTo>
                <a:lnTo>
                  <a:pt x="74301" y="3380"/>
                </a:lnTo>
                <a:lnTo>
                  <a:pt x="74301" y="3380"/>
                </a:lnTo>
                <a:lnTo>
                  <a:pt x="73943" y="3477"/>
                </a:lnTo>
                <a:lnTo>
                  <a:pt x="74352" y="3375"/>
                </a:lnTo>
                <a:close/>
                <a:moveTo>
                  <a:pt x="182148" y="2557"/>
                </a:moveTo>
                <a:lnTo>
                  <a:pt x="182250" y="2966"/>
                </a:lnTo>
                <a:lnTo>
                  <a:pt x="182148" y="3170"/>
                </a:lnTo>
                <a:lnTo>
                  <a:pt x="182045" y="3580"/>
                </a:lnTo>
                <a:lnTo>
                  <a:pt x="185114" y="3170"/>
                </a:lnTo>
                <a:lnTo>
                  <a:pt x="183682" y="2761"/>
                </a:lnTo>
                <a:lnTo>
                  <a:pt x="183170" y="2864"/>
                </a:lnTo>
                <a:lnTo>
                  <a:pt x="182966" y="2761"/>
                </a:lnTo>
                <a:lnTo>
                  <a:pt x="183068" y="2659"/>
                </a:lnTo>
                <a:lnTo>
                  <a:pt x="182455" y="2557"/>
                </a:lnTo>
                <a:lnTo>
                  <a:pt x="182455" y="2557"/>
                </a:lnTo>
                <a:lnTo>
                  <a:pt x="182557" y="2659"/>
                </a:lnTo>
                <a:lnTo>
                  <a:pt x="182148" y="2557"/>
                </a:lnTo>
                <a:close/>
                <a:moveTo>
                  <a:pt x="64739" y="2557"/>
                </a:moveTo>
                <a:lnTo>
                  <a:pt x="63614" y="2864"/>
                </a:lnTo>
                <a:lnTo>
                  <a:pt x="64023" y="2864"/>
                </a:lnTo>
                <a:lnTo>
                  <a:pt x="63716" y="2966"/>
                </a:lnTo>
                <a:lnTo>
                  <a:pt x="63716" y="2966"/>
                </a:lnTo>
                <a:lnTo>
                  <a:pt x="64432" y="2864"/>
                </a:lnTo>
                <a:lnTo>
                  <a:pt x="64125" y="2966"/>
                </a:lnTo>
                <a:lnTo>
                  <a:pt x="64534" y="3068"/>
                </a:lnTo>
                <a:lnTo>
                  <a:pt x="64125" y="3068"/>
                </a:lnTo>
                <a:lnTo>
                  <a:pt x="64330" y="3170"/>
                </a:lnTo>
                <a:lnTo>
                  <a:pt x="63511" y="3375"/>
                </a:lnTo>
                <a:lnTo>
                  <a:pt x="65352" y="3477"/>
                </a:lnTo>
                <a:lnTo>
                  <a:pt x="65352" y="3580"/>
                </a:lnTo>
                <a:lnTo>
                  <a:pt x="66068" y="3682"/>
                </a:lnTo>
                <a:lnTo>
                  <a:pt x="66273" y="3375"/>
                </a:lnTo>
                <a:lnTo>
                  <a:pt x="66580" y="3170"/>
                </a:lnTo>
                <a:lnTo>
                  <a:pt x="65966" y="2966"/>
                </a:lnTo>
                <a:lnTo>
                  <a:pt x="66068" y="2864"/>
                </a:lnTo>
                <a:lnTo>
                  <a:pt x="65148" y="2966"/>
                </a:lnTo>
                <a:lnTo>
                  <a:pt x="65148" y="2864"/>
                </a:lnTo>
                <a:lnTo>
                  <a:pt x="64739" y="2557"/>
                </a:lnTo>
                <a:close/>
                <a:moveTo>
                  <a:pt x="67705" y="2966"/>
                </a:moveTo>
                <a:lnTo>
                  <a:pt x="67295" y="3273"/>
                </a:lnTo>
                <a:lnTo>
                  <a:pt x="67705" y="3477"/>
                </a:lnTo>
                <a:lnTo>
                  <a:pt x="67398" y="3682"/>
                </a:lnTo>
                <a:lnTo>
                  <a:pt x="69136" y="3273"/>
                </a:lnTo>
                <a:lnTo>
                  <a:pt x="67705" y="2966"/>
                </a:lnTo>
                <a:close/>
                <a:moveTo>
                  <a:pt x="136943" y="3170"/>
                </a:moveTo>
                <a:lnTo>
                  <a:pt x="135818" y="3273"/>
                </a:lnTo>
                <a:lnTo>
                  <a:pt x="136841" y="3682"/>
                </a:lnTo>
                <a:lnTo>
                  <a:pt x="136432" y="3886"/>
                </a:lnTo>
                <a:lnTo>
                  <a:pt x="137557" y="3886"/>
                </a:lnTo>
                <a:lnTo>
                  <a:pt x="137352" y="3989"/>
                </a:lnTo>
                <a:lnTo>
                  <a:pt x="137761" y="4091"/>
                </a:lnTo>
                <a:lnTo>
                  <a:pt x="138784" y="3784"/>
                </a:lnTo>
                <a:lnTo>
                  <a:pt x="137659" y="3477"/>
                </a:lnTo>
                <a:lnTo>
                  <a:pt x="137761" y="3477"/>
                </a:lnTo>
                <a:lnTo>
                  <a:pt x="137148" y="3375"/>
                </a:lnTo>
                <a:lnTo>
                  <a:pt x="136943" y="3170"/>
                </a:lnTo>
                <a:close/>
                <a:moveTo>
                  <a:pt x="131114" y="2250"/>
                </a:moveTo>
                <a:lnTo>
                  <a:pt x="131114" y="2352"/>
                </a:lnTo>
                <a:lnTo>
                  <a:pt x="130295" y="2352"/>
                </a:lnTo>
                <a:lnTo>
                  <a:pt x="131318" y="2864"/>
                </a:lnTo>
                <a:lnTo>
                  <a:pt x="130705" y="2864"/>
                </a:lnTo>
                <a:lnTo>
                  <a:pt x="131625" y="3375"/>
                </a:lnTo>
                <a:lnTo>
                  <a:pt x="132648" y="3273"/>
                </a:lnTo>
                <a:lnTo>
                  <a:pt x="132545" y="3170"/>
                </a:lnTo>
                <a:lnTo>
                  <a:pt x="132545" y="3068"/>
                </a:lnTo>
                <a:lnTo>
                  <a:pt x="132955" y="3068"/>
                </a:lnTo>
                <a:lnTo>
                  <a:pt x="133261" y="3273"/>
                </a:lnTo>
                <a:lnTo>
                  <a:pt x="133875" y="3068"/>
                </a:lnTo>
                <a:lnTo>
                  <a:pt x="133670" y="3170"/>
                </a:lnTo>
                <a:lnTo>
                  <a:pt x="134080" y="3273"/>
                </a:lnTo>
                <a:lnTo>
                  <a:pt x="132443" y="3580"/>
                </a:lnTo>
                <a:lnTo>
                  <a:pt x="132750" y="3784"/>
                </a:lnTo>
                <a:lnTo>
                  <a:pt x="134080" y="3784"/>
                </a:lnTo>
                <a:lnTo>
                  <a:pt x="132545" y="4091"/>
                </a:lnTo>
                <a:lnTo>
                  <a:pt x="134284" y="4602"/>
                </a:lnTo>
                <a:lnTo>
                  <a:pt x="134386" y="4398"/>
                </a:lnTo>
                <a:lnTo>
                  <a:pt x="134284" y="4295"/>
                </a:lnTo>
                <a:lnTo>
                  <a:pt x="134898" y="3886"/>
                </a:lnTo>
                <a:lnTo>
                  <a:pt x="134898" y="3580"/>
                </a:lnTo>
                <a:lnTo>
                  <a:pt x="135205" y="3477"/>
                </a:lnTo>
                <a:lnTo>
                  <a:pt x="135511" y="3170"/>
                </a:lnTo>
                <a:lnTo>
                  <a:pt x="136432" y="3068"/>
                </a:lnTo>
                <a:lnTo>
                  <a:pt x="135920" y="2864"/>
                </a:lnTo>
                <a:lnTo>
                  <a:pt x="136023" y="2761"/>
                </a:lnTo>
                <a:lnTo>
                  <a:pt x="134795" y="2659"/>
                </a:lnTo>
                <a:lnTo>
                  <a:pt x="134795" y="2455"/>
                </a:lnTo>
                <a:lnTo>
                  <a:pt x="134182" y="2557"/>
                </a:lnTo>
                <a:lnTo>
                  <a:pt x="134386" y="2352"/>
                </a:lnTo>
                <a:lnTo>
                  <a:pt x="133261" y="2250"/>
                </a:lnTo>
                <a:lnTo>
                  <a:pt x="133261" y="2250"/>
                </a:lnTo>
                <a:lnTo>
                  <a:pt x="133568" y="2864"/>
                </a:lnTo>
                <a:lnTo>
                  <a:pt x="133568" y="2864"/>
                </a:lnTo>
                <a:lnTo>
                  <a:pt x="132750" y="2455"/>
                </a:lnTo>
                <a:lnTo>
                  <a:pt x="131318" y="2455"/>
                </a:lnTo>
                <a:lnTo>
                  <a:pt x="131932" y="2250"/>
                </a:lnTo>
                <a:close/>
                <a:moveTo>
                  <a:pt x="66682" y="4398"/>
                </a:moveTo>
                <a:lnTo>
                  <a:pt x="66784" y="4500"/>
                </a:lnTo>
                <a:lnTo>
                  <a:pt x="66477" y="4500"/>
                </a:lnTo>
                <a:lnTo>
                  <a:pt x="67091" y="4705"/>
                </a:lnTo>
                <a:lnTo>
                  <a:pt x="66784" y="4705"/>
                </a:lnTo>
                <a:lnTo>
                  <a:pt x="68232" y="4795"/>
                </a:lnTo>
                <a:lnTo>
                  <a:pt x="68232" y="4795"/>
                </a:lnTo>
                <a:lnTo>
                  <a:pt x="68625" y="4500"/>
                </a:lnTo>
                <a:lnTo>
                  <a:pt x="66682" y="4398"/>
                </a:lnTo>
                <a:close/>
                <a:moveTo>
                  <a:pt x="68232" y="4795"/>
                </a:moveTo>
                <a:lnTo>
                  <a:pt x="68216" y="4807"/>
                </a:lnTo>
                <a:lnTo>
                  <a:pt x="68324" y="4801"/>
                </a:lnTo>
                <a:lnTo>
                  <a:pt x="68324" y="4801"/>
                </a:lnTo>
                <a:lnTo>
                  <a:pt x="68232" y="4795"/>
                </a:lnTo>
                <a:close/>
                <a:moveTo>
                  <a:pt x="71489" y="4500"/>
                </a:moveTo>
                <a:lnTo>
                  <a:pt x="70568" y="4705"/>
                </a:lnTo>
                <a:lnTo>
                  <a:pt x="71080" y="4807"/>
                </a:lnTo>
                <a:lnTo>
                  <a:pt x="71489" y="4500"/>
                </a:lnTo>
                <a:close/>
                <a:moveTo>
                  <a:pt x="81102" y="205"/>
                </a:moveTo>
                <a:lnTo>
                  <a:pt x="81614" y="409"/>
                </a:lnTo>
                <a:lnTo>
                  <a:pt x="80386" y="307"/>
                </a:lnTo>
                <a:lnTo>
                  <a:pt x="80489" y="409"/>
                </a:lnTo>
                <a:lnTo>
                  <a:pt x="79773" y="409"/>
                </a:lnTo>
                <a:lnTo>
                  <a:pt x="79977" y="511"/>
                </a:lnTo>
                <a:lnTo>
                  <a:pt x="79466" y="511"/>
                </a:lnTo>
                <a:lnTo>
                  <a:pt x="80693" y="920"/>
                </a:lnTo>
                <a:lnTo>
                  <a:pt x="80693" y="920"/>
                </a:lnTo>
                <a:lnTo>
                  <a:pt x="79159" y="716"/>
                </a:lnTo>
                <a:lnTo>
                  <a:pt x="77011" y="716"/>
                </a:lnTo>
                <a:lnTo>
                  <a:pt x="77727" y="818"/>
                </a:lnTo>
                <a:lnTo>
                  <a:pt x="73841" y="1023"/>
                </a:lnTo>
                <a:lnTo>
                  <a:pt x="73943" y="1125"/>
                </a:lnTo>
                <a:lnTo>
                  <a:pt x="74864" y="1023"/>
                </a:lnTo>
                <a:lnTo>
                  <a:pt x="74864" y="1023"/>
                </a:lnTo>
                <a:lnTo>
                  <a:pt x="74250" y="1125"/>
                </a:lnTo>
                <a:lnTo>
                  <a:pt x="75989" y="1125"/>
                </a:lnTo>
                <a:lnTo>
                  <a:pt x="74659" y="1227"/>
                </a:lnTo>
                <a:lnTo>
                  <a:pt x="74830" y="1313"/>
                </a:lnTo>
                <a:lnTo>
                  <a:pt x="74830" y="1313"/>
                </a:lnTo>
                <a:lnTo>
                  <a:pt x="77216" y="1227"/>
                </a:lnTo>
                <a:lnTo>
                  <a:pt x="74557" y="1534"/>
                </a:lnTo>
                <a:lnTo>
                  <a:pt x="74557" y="1534"/>
                </a:lnTo>
                <a:lnTo>
                  <a:pt x="78034" y="1330"/>
                </a:lnTo>
                <a:lnTo>
                  <a:pt x="75784" y="1739"/>
                </a:lnTo>
                <a:lnTo>
                  <a:pt x="75784" y="1739"/>
                </a:lnTo>
                <a:lnTo>
                  <a:pt x="78341" y="1636"/>
                </a:lnTo>
                <a:lnTo>
                  <a:pt x="78341" y="1636"/>
                </a:lnTo>
                <a:lnTo>
                  <a:pt x="77830" y="1739"/>
                </a:lnTo>
                <a:lnTo>
                  <a:pt x="81818" y="1125"/>
                </a:lnTo>
                <a:lnTo>
                  <a:pt x="81818" y="1125"/>
                </a:lnTo>
                <a:lnTo>
                  <a:pt x="80386" y="1534"/>
                </a:lnTo>
                <a:lnTo>
                  <a:pt x="81409" y="1534"/>
                </a:lnTo>
                <a:lnTo>
                  <a:pt x="77523" y="1943"/>
                </a:lnTo>
                <a:lnTo>
                  <a:pt x="78648" y="2352"/>
                </a:lnTo>
                <a:lnTo>
                  <a:pt x="78648" y="2352"/>
                </a:lnTo>
                <a:lnTo>
                  <a:pt x="75375" y="2045"/>
                </a:lnTo>
                <a:lnTo>
                  <a:pt x="75375" y="2352"/>
                </a:lnTo>
                <a:lnTo>
                  <a:pt x="76193" y="2761"/>
                </a:lnTo>
                <a:lnTo>
                  <a:pt x="75682" y="2761"/>
                </a:lnTo>
                <a:lnTo>
                  <a:pt x="77216" y="2864"/>
                </a:lnTo>
                <a:lnTo>
                  <a:pt x="75022" y="3201"/>
                </a:lnTo>
                <a:lnTo>
                  <a:pt x="75022" y="3201"/>
                </a:lnTo>
                <a:lnTo>
                  <a:pt x="74761" y="3375"/>
                </a:lnTo>
                <a:lnTo>
                  <a:pt x="75170" y="3477"/>
                </a:lnTo>
                <a:lnTo>
                  <a:pt x="74148" y="3682"/>
                </a:lnTo>
                <a:lnTo>
                  <a:pt x="74045" y="3886"/>
                </a:lnTo>
                <a:lnTo>
                  <a:pt x="75989" y="3580"/>
                </a:lnTo>
                <a:lnTo>
                  <a:pt x="73739" y="3989"/>
                </a:lnTo>
                <a:lnTo>
                  <a:pt x="73432" y="3682"/>
                </a:lnTo>
                <a:lnTo>
                  <a:pt x="72716" y="3682"/>
                </a:lnTo>
                <a:lnTo>
                  <a:pt x="72818" y="4193"/>
                </a:lnTo>
                <a:lnTo>
                  <a:pt x="71489" y="4500"/>
                </a:lnTo>
                <a:lnTo>
                  <a:pt x="71489" y="4500"/>
                </a:lnTo>
                <a:lnTo>
                  <a:pt x="71489" y="4500"/>
                </a:lnTo>
                <a:lnTo>
                  <a:pt x="71284" y="4807"/>
                </a:lnTo>
                <a:lnTo>
                  <a:pt x="71898" y="4705"/>
                </a:lnTo>
                <a:lnTo>
                  <a:pt x="71898" y="4807"/>
                </a:lnTo>
                <a:lnTo>
                  <a:pt x="75784" y="4807"/>
                </a:lnTo>
                <a:lnTo>
                  <a:pt x="75477" y="5011"/>
                </a:lnTo>
                <a:lnTo>
                  <a:pt x="75477" y="5011"/>
                </a:lnTo>
                <a:lnTo>
                  <a:pt x="77318" y="4705"/>
                </a:lnTo>
                <a:lnTo>
                  <a:pt x="77727" y="4398"/>
                </a:lnTo>
                <a:lnTo>
                  <a:pt x="77114" y="4398"/>
                </a:lnTo>
                <a:lnTo>
                  <a:pt x="77216" y="4193"/>
                </a:lnTo>
                <a:lnTo>
                  <a:pt x="75682" y="4091"/>
                </a:lnTo>
                <a:lnTo>
                  <a:pt x="76193" y="4091"/>
                </a:lnTo>
                <a:lnTo>
                  <a:pt x="76091" y="3989"/>
                </a:lnTo>
                <a:lnTo>
                  <a:pt x="78341" y="3886"/>
                </a:lnTo>
                <a:lnTo>
                  <a:pt x="78545" y="3580"/>
                </a:lnTo>
                <a:lnTo>
                  <a:pt x="80489" y="3375"/>
                </a:lnTo>
                <a:lnTo>
                  <a:pt x="79977" y="3170"/>
                </a:lnTo>
                <a:lnTo>
                  <a:pt x="81205" y="3068"/>
                </a:lnTo>
                <a:lnTo>
                  <a:pt x="79159" y="2761"/>
                </a:lnTo>
                <a:lnTo>
                  <a:pt x="81614" y="2659"/>
                </a:lnTo>
                <a:lnTo>
                  <a:pt x="80386" y="2455"/>
                </a:lnTo>
                <a:lnTo>
                  <a:pt x="82534" y="2352"/>
                </a:lnTo>
                <a:lnTo>
                  <a:pt x="81920" y="2250"/>
                </a:lnTo>
                <a:lnTo>
                  <a:pt x="83966" y="2250"/>
                </a:lnTo>
                <a:lnTo>
                  <a:pt x="83864" y="2148"/>
                </a:lnTo>
                <a:lnTo>
                  <a:pt x="84375" y="2045"/>
                </a:lnTo>
                <a:lnTo>
                  <a:pt x="83557" y="2045"/>
                </a:lnTo>
                <a:lnTo>
                  <a:pt x="84682" y="1943"/>
                </a:lnTo>
                <a:lnTo>
                  <a:pt x="84580" y="1739"/>
                </a:lnTo>
                <a:lnTo>
                  <a:pt x="88466" y="1125"/>
                </a:lnTo>
                <a:lnTo>
                  <a:pt x="86216" y="1330"/>
                </a:lnTo>
                <a:lnTo>
                  <a:pt x="90920" y="614"/>
                </a:lnTo>
                <a:lnTo>
                  <a:pt x="89898" y="511"/>
                </a:lnTo>
                <a:lnTo>
                  <a:pt x="90000" y="409"/>
                </a:lnTo>
                <a:lnTo>
                  <a:pt x="89795" y="409"/>
                </a:lnTo>
                <a:lnTo>
                  <a:pt x="89898" y="307"/>
                </a:lnTo>
                <a:lnTo>
                  <a:pt x="89898" y="307"/>
                </a:lnTo>
                <a:lnTo>
                  <a:pt x="87136" y="409"/>
                </a:lnTo>
                <a:lnTo>
                  <a:pt x="88466" y="205"/>
                </a:lnTo>
                <a:lnTo>
                  <a:pt x="84682" y="205"/>
                </a:lnTo>
                <a:lnTo>
                  <a:pt x="84989" y="409"/>
                </a:lnTo>
                <a:lnTo>
                  <a:pt x="82739" y="205"/>
                </a:lnTo>
                <a:lnTo>
                  <a:pt x="83352" y="409"/>
                </a:lnTo>
                <a:lnTo>
                  <a:pt x="83352" y="409"/>
                </a:lnTo>
                <a:lnTo>
                  <a:pt x="81102" y="205"/>
                </a:lnTo>
                <a:close/>
                <a:moveTo>
                  <a:pt x="62898" y="4909"/>
                </a:moveTo>
                <a:lnTo>
                  <a:pt x="63205" y="5011"/>
                </a:lnTo>
                <a:lnTo>
                  <a:pt x="63205" y="4909"/>
                </a:lnTo>
                <a:close/>
                <a:moveTo>
                  <a:pt x="55227" y="3989"/>
                </a:moveTo>
                <a:lnTo>
                  <a:pt x="55330" y="4091"/>
                </a:lnTo>
                <a:lnTo>
                  <a:pt x="50318" y="5011"/>
                </a:lnTo>
                <a:lnTo>
                  <a:pt x="50523" y="5011"/>
                </a:lnTo>
                <a:lnTo>
                  <a:pt x="50318" y="5216"/>
                </a:lnTo>
                <a:lnTo>
                  <a:pt x="50318" y="5216"/>
                </a:lnTo>
                <a:lnTo>
                  <a:pt x="51545" y="5011"/>
                </a:lnTo>
                <a:lnTo>
                  <a:pt x="51443" y="5318"/>
                </a:lnTo>
                <a:lnTo>
                  <a:pt x="54102" y="4500"/>
                </a:lnTo>
                <a:lnTo>
                  <a:pt x="53591" y="4909"/>
                </a:lnTo>
                <a:lnTo>
                  <a:pt x="53591" y="4909"/>
                </a:lnTo>
                <a:lnTo>
                  <a:pt x="56045" y="4091"/>
                </a:lnTo>
                <a:lnTo>
                  <a:pt x="55227" y="3989"/>
                </a:lnTo>
                <a:close/>
                <a:moveTo>
                  <a:pt x="65761" y="4705"/>
                </a:moveTo>
                <a:lnTo>
                  <a:pt x="63818" y="4807"/>
                </a:lnTo>
                <a:lnTo>
                  <a:pt x="64227" y="4909"/>
                </a:lnTo>
                <a:lnTo>
                  <a:pt x="63920" y="4909"/>
                </a:lnTo>
                <a:lnTo>
                  <a:pt x="64330" y="5011"/>
                </a:lnTo>
                <a:lnTo>
                  <a:pt x="64023" y="5216"/>
                </a:lnTo>
                <a:lnTo>
                  <a:pt x="63205" y="5011"/>
                </a:lnTo>
                <a:lnTo>
                  <a:pt x="62898" y="5114"/>
                </a:lnTo>
                <a:lnTo>
                  <a:pt x="63000" y="5114"/>
                </a:lnTo>
                <a:lnTo>
                  <a:pt x="63102" y="5318"/>
                </a:lnTo>
                <a:lnTo>
                  <a:pt x="63102" y="5318"/>
                </a:lnTo>
                <a:lnTo>
                  <a:pt x="62489" y="5216"/>
                </a:lnTo>
                <a:lnTo>
                  <a:pt x="61875" y="5420"/>
                </a:lnTo>
                <a:lnTo>
                  <a:pt x="64125" y="5420"/>
                </a:lnTo>
                <a:lnTo>
                  <a:pt x="62898" y="5625"/>
                </a:lnTo>
                <a:lnTo>
                  <a:pt x="63102" y="5727"/>
                </a:lnTo>
                <a:lnTo>
                  <a:pt x="63000" y="5932"/>
                </a:lnTo>
                <a:lnTo>
                  <a:pt x="63000" y="5932"/>
                </a:lnTo>
                <a:lnTo>
                  <a:pt x="65148" y="5420"/>
                </a:lnTo>
                <a:lnTo>
                  <a:pt x="64943" y="5318"/>
                </a:lnTo>
                <a:lnTo>
                  <a:pt x="65761" y="4705"/>
                </a:lnTo>
                <a:close/>
                <a:moveTo>
                  <a:pt x="209148" y="5011"/>
                </a:moveTo>
                <a:lnTo>
                  <a:pt x="209455" y="5420"/>
                </a:lnTo>
                <a:lnTo>
                  <a:pt x="207102" y="5216"/>
                </a:lnTo>
                <a:lnTo>
                  <a:pt x="207409" y="5318"/>
                </a:lnTo>
                <a:lnTo>
                  <a:pt x="207205" y="5318"/>
                </a:lnTo>
                <a:lnTo>
                  <a:pt x="207716" y="5625"/>
                </a:lnTo>
                <a:lnTo>
                  <a:pt x="207511" y="5625"/>
                </a:lnTo>
                <a:lnTo>
                  <a:pt x="211705" y="5932"/>
                </a:lnTo>
                <a:lnTo>
                  <a:pt x="210170" y="5420"/>
                </a:lnTo>
                <a:lnTo>
                  <a:pt x="210170" y="5420"/>
                </a:lnTo>
                <a:lnTo>
                  <a:pt x="212420" y="5727"/>
                </a:lnTo>
                <a:lnTo>
                  <a:pt x="212318" y="5523"/>
                </a:lnTo>
                <a:lnTo>
                  <a:pt x="209148" y="5011"/>
                </a:lnTo>
                <a:close/>
                <a:moveTo>
                  <a:pt x="65148" y="5932"/>
                </a:moveTo>
                <a:lnTo>
                  <a:pt x="65966" y="6239"/>
                </a:lnTo>
                <a:lnTo>
                  <a:pt x="66989" y="5932"/>
                </a:lnTo>
                <a:close/>
                <a:moveTo>
                  <a:pt x="59523" y="4500"/>
                </a:moveTo>
                <a:lnTo>
                  <a:pt x="58193" y="4807"/>
                </a:lnTo>
                <a:lnTo>
                  <a:pt x="58295" y="5011"/>
                </a:lnTo>
                <a:lnTo>
                  <a:pt x="57886" y="5216"/>
                </a:lnTo>
                <a:lnTo>
                  <a:pt x="58193" y="5420"/>
                </a:lnTo>
                <a:lnTo>
                  <a:pt x="56455" y="5216"/>
                </a:lnTo>
                <a:lnTo>
                  <a:pt x="56659" y="5216"/>
                </a:lnTo>
                <a:lnTo>
                  <a:pt x="55739" y="4909"/>
                </a:lnTo>
                <a:lnTo>
                  <a:pt x="55841" y="4807"/>
                </a:lnTo>
                <a:lnTo>
                  <a:pt x="54716" y="4909"/>
                </a:lnTo>
                <a:lnTo>
                  <a:pt x="55227" y="5011"/>
                </a:lnTo>
                <a:lnTo>
                  <a:pt x="53795" y="5216"/>
                </a:lnTo>
                <a:lnTo>
                  <a:pt x="54818" y="5216"/>
                </a:lnTo>
                <a:lnTo>
                  <a:pt x="53182" y="5420"/>
                </a:lnTo>
                <a:lnTo>
                  <a:pt x="54511" y="5318"/>
                </a:lnTo>
                <a:lnTo>
                  <a:pt x="52466" y="5727"/>
                </a:lnTo>
                <a:lnTo>
                  <a:pt x="53386" y="5932"/>
                </a:lnTo>
                <a:lnTo>
                  <a:pt x="53693" y="5830"/>
                </a:lnTo>
                <a:lnTo>
                  <a:pt x="53898" y="5932"/>
                </a:lnTo>
                <a:lnTo>
                  <a:pt x="54307" y="5830"/>
                </a:lnTo>
                <a:lnTo>
                  <a:pt x="54409" y="5727"/>
                </a:lnTo>
                <a:lnTo>
                  <a:pt x="55227" y="5625"/>
                </a:lnTo>
                <a:lnTo>
                  <a:pt x="54614" y="5830"/>
                </a:lnTo>
                <a:lnTo>
                  <a:pt x="56455" y="5727"/>
                </a:lnTo>
                <a:lnTo>
                  <a:pt x="56455" y="5727"/>
                </a:lnTo>
                <a:lnTo>
                  <a:pt x="54102" y="6136"/>
                </a:lnTo>
                <a:lnTo>
                  <a:pt x="54102" y="6341"/>
                </a:lnTo>
                <a:lnTo>
                  <a:pt x="57784" y="5932"/>
                </a:lnTo>
                <a:lnTo>
                  <a:pt x="57682" y="5932"/>
                </a:lnTo>
                <a:lnTo>
                  <a:pt x="59625" y="5727"/>
                </a:lnTo>
                <a:lnTo>
                  <a:pt x="60443" y="5114"/>
                </a:lnTo>
                <a:lnTo>
                  <a:pt x="58909" y="5318"/>
                </a:lnTo>
                <a:lnTo>
                  <a:pt x="59216" y="5114"/>
                </a:lnTo>
                <a:lnTo>
                  <a:pt x="58909" y="5114"/>
                </a:lnTo>
                <a:lnTo>
                  <a:pt x="59523" y="4500"/>
                </a:lnTo>
                <a:close/>
                <a:moveTo>
                  <a:pt x="70057" y="4705"/>
                </a:moveTo>
                <a:lnTo>
                  <a:pt x="68324" y="4801"/>
                </a:lnTo>
                <a:lnTo>
                  <a:pt x="68324" y="4801"/>
                </a:lnTo>
                <a:lnTo>
                  <a:pt x="68420" y="4807"/>
                </a:lnTo>
                <a:lnTo>
                  <a:pt x="68420" y="5318"/>
                </a:lnTo>
                <a:lnTo>
                  <a:pt x="67909" y="5625"/>
                </a:lnTo>
                <a:lnTo>
                  <a:pt x="67807" y="5830"/>
                </a:lnTo>
                <a:lnTo>
                  <a:pt x="68420" y="6034"/>
                </a:lnTo>
                <a:lnTo>
                  <a:pt x="68318" y="6136"/>
                </a:lnTo>
                <a:lnTo>
                  <a:pt x="69955" y="6136"/>
                </a:lnTo>
                <a:lnTo>
                  <a:pt x="69648" y="6341"/>
                </a:lnTo>
                <a:lnTo>
                  <a:pt x="75580" y="6034"/>
                </a:lnTo>
                <a:lnTo>
                  <a:pt x="75068" y="5932"/>
                </a:lnTo>
                <a:lnTo>
                  <a:pt x="75580" y="5523"/>
                </a:lnTo>
                <a:lnTo>
                  <a:pt x="74966" y="5420"/>
                </a:lnTo>
                <a:lnTo>
                  <a:pt x="75068" y="5318"/>
                </a:lnTo>
                <a:lnTo>
                  <a:pt x="71898" y="5523"/>
                </a:lnTo>
                <a:lnTo>
                  <a:pt x="72000" y="5625"/>
                </a:lnTo>
                <a:lnTo>
                  <a:pt x="70261" y="5420"/>
                </a:lnTo>
                <a:lnTo>
                  <a:pt x="70159" y="5523"/>
                </a:lnTo>
                <a:lnTo>
                  <a:pt x="69750" y="5523"/>
                </a:lnTo>
                <a:lnTo>
                  <a:pt x="70261" y="5318"/>
                </a:lnTo>
                <a:lnTo>
                  <a:pt x="69239" y="4909"/>
                </a:lnTo>
                <a:lnTo>
                  <a:pt x="70568" y="4909"/>
                </a:lnTo>
                <a:lnTo>
                  <a:pt x="69443" y="4807"/>
                </a:lnTo>
                <a:lnTo>
                  <a:pt x="70057" y="4705"/>
                </a:lnTo>
                <a:close/>
                <a:moveTo>
                  <a:pt x="165273" y="4705"/>
                </a:moveTo>
                <a:lnTo>
                  <a:pt x="160773" y="4909"/>
                </a:lnTo>
                <a:lnTo>
                  <a:pt x="160875" y="5011"/>
                </a:lnTo>
                <a:lnTo>
                  <a:pt x="160364" y="5114"/>
                </a:lnTo>
                <a:lnTo>
                  <a:pt x="159341" y="5420"/>
                </a:lnTo>
                <a:lnTo>
                  <a:pt x="158727" y="5625"/>
                </a:lnTo>
                <a:lnTo>
                  <a:pt x="158830" y="5727"/>
                </a:lnTo>
                <a:lnTo>
                  <a:pt x="158216" y="5830"/>
                </a:lnTo>
                <a:lnTo>
                  <a:pt x="158727" y="5932"/>
                </a:lnTo>
                <a:lnTo>
                  <a:pt x="158318" y="6239"/>
                </a:lnTo>
                <a:lnTo>
                  <a:pt x="158727" y="6341"/>
                </a:lnTo>
                <a:lnTo>
                  <a:pt x="158318" y="6443"/>
                </a:lnTo>
                <a:lnTo>
                  <a:pt x="158114" y="6648"/>
                </a:lnTo>
                <a:lnTo>
                  <a:pt x="157602" y="6955"/>
                </a:lnTo>
                <a:lnTo>
                  <a:pt x="158114" y="7261"/>
                </a:lnTo>
                <a:lnTo>
                  <a:pt x="160057" y="7057"/>
                </a:lnTo>
                <a:lnTo>
                  <a:pt x="159750" y="6852"/>
                </a:lnTo>
                <a:lnTo>
                  <a:pt x="160159" y="6341"/>
                </a:lnTo>
                <a:lnTo>
                  <a:pt x="160875" y="6239"/>
                </a:lnTo>
                <a:lnTo>
                  <a:pt x="160875" y="6136"/>
                </a:lnTo>
                <a:lnTo>
                  <a:pt x="161182" y="6034"/>
                </a:lnTo>
                <a:lnTo>
                  <a:pt x="160977" y="5932"/>
                </a:lnTo>
                <a:lnTo>
                  <a:pt x="165273" y="4705"/>
                </a:lnTo>
                <a:close/>
                <a:moveTo>
                  <a:pt x="212114" y="6852"/>
                </a:moveTo>
                <a:lnTo>
                  <a:pt x="211500" y="7261"/>
                </a:lnTo>
                <a:lnTo>
                  <a:pt x="214057" y="7364"/>
                </a:lnTo>
                <a:lnTo>
                  <a:pt x="212114" y="6852"/>
                </a:lnTo>
                <a:close/>
                <a:moveTo>
                  <a:pt x="177955" y="7159"/>
                </a:moveTo>
                <a:lnTo>
                  <a:pt x="178568" y="7466"/>
                </a:lnTo>
                <a:lnTo>
                  <a:pt x="177852" y="7261"/>
                </a:lnTo>
                <a:lnTo>
                  <a:pt x="177955" y="7159"/>
                </a:lnTo>
                <a:close/>
                <a:moveTo>
                  <a:pt x="58602" y="6955"/>
                </a:moveTo>
                <a:lnTo>
                  <a:pt x="57375" y="7159"/>
                </a:lnTo>
                <a:lnTo>
                  <a:pt x="57784" y="7568"/>
                </a:lnTo>
                <a:lnTo>
                  <a:pt x="58602" y="7261"/>
                </a:lnTo>
                <a:lnTo>
                  <a:pt x="58602" y="6955"/>
                </a:lnTo>
                <a:close/>
                <a:moveTo>
                  <a:pt x="108307" y="7568"/>
                </a:moveTo>
                <a:lnTo>
                  <a:pt x="108211" y="7587"/>
                </a:lnTo>
                <a:lnTo>
                  <a:pt x="108211" y="7587"/>
                </a:lnTo>
                <a:lnTo>
                  <a:pt x="108381" y="7603"/>
                </a:lnTo>
                <a:lnTo>
                  <a:pt x="108381" y="7603"/>
                </a:lnTo>
                <a:lnTo>
                  <a:pt x="108307" y="7568"/>
                </a:lnTo>
                <a:close/>
                <a:moveTo>
                  <a:pt x="73636" y="7159"/>
                </a:moveTo>
                <a:lnTo>
                  <a:pt x="74659" y="7670"/>
                </a:lnTo>
                <a:lnTo>
                  <a:pt x="76193" y="7670"/>
                </a:lnTo>
                <a:lnTo>
                  <a:pt x="76193" y="7466"/>
                </a:lnTo>
                <a:lnTo>
                  <a:pt x="75989" y="7261"/>
                </a:lnTo>
                <a:lnTo>
                  <a:pt x="73636" y="7159"/>
                </a:lnTo>
                <a:close/>
                <a:moveTo>
                  <a:pt x="108381" y="7603"/>
                </a:moveTo>
                <a:lnTo>
                  <a:pt x="109841" y="8284"/>
                </a:lnTo>
                <a:lnTo>
                  <a:pt x="110250" y="7773"/>
                </a:lnTo>
                <a:lnTo>
                  <a:pt x="108381" y="7603"/>
                </a:lnTo>
                <a:close/>
                <a:moveTo>
                  <a:pt x="68011" y="6852"/>
                </a:moveTo>
                <a:lnTo>
                  <a:pt x="64227" y="7364"/>
                </a:lnTo>
                <a:lnTo>
                  <a:pt x="63511" y="8386"/>
                </a:lnTo>
                <a:lnTo>
                  <a:pt x="63511" y="8386"/>
                </a:lnTo>
                <a:lnTo>
                  <a:pt x="64534" y="8182"/>
                </a:lnTo>
                <a:lnTo>
                  <a:pt x="64739" y="7773"/>
                </a:lnTo>
                <a:lnTo>
                  <a:pt x="65352" y="7773"/>
                </a:lnTo>
                <a:lnTo>
                  <a:pt x="68011" y="6852"/>
                </a:lnTo>
                <a:close/>
                <a:moveTo>
                  <a:pt x="216716" y="8182"/>
                </a:moveTo>
                <a:lnTo>
                  <a:pt x="217227" y="8489"/>
                </a:lnTo>
                <a:lnTo>
                  <a:pt x="217330" y="8182"/>
                </a:lnTo>
                <a:close/>
                <a:moveTo>
                  <a:pt x="62080" y="6852"/>
                </a:moveTo>
                <a:lnTo>
                  <a:pt x="60852" y="7159"/>
                </a:lnTo>
                <a:lnTo>
                  <a:pt x="61568" y="7364"/>
                </a:lnTo>
                <a:lnTo>
                  <a:pt x="61057" y="7466"/>
                </a:lnTo>
                <a:lnTo>
                  <a:pt x="61057" y="7568"/>
                </a:lnTo>
                <a:lnTo>
                  <a:pt x="60341" y="7773"/>
                </a:lnTo>
                <a:lnTo>
                  <a:pt x="60034" y="7466"/>
                </a:lnTo>
                <a:lnTo>
                  <a:pt x="59420" y="7773"/>
                </a:lnTo>
                <a:lnTo>
                  <a:pt x="59727" y="8182"/>
                </a:lnTo>
                <a:lnTo>
                  <a:pt x="60136" y="8284"/>
                </a:lnTo>
                <a:lnTo>
                  <a:pt x="60443" y="8898"/>
                </a:lnTo>
                <a:lnTo>
                  <a:pt x="61159" y="8898"/>
                </a:lnTo>
                <a:lnTo>
                  <a:pt x="61364" y="8489"/>
                </a:lnTo>
                <a:lnTo>
                  <a:pt x="62182" y="8591"/>
                </a:lnTo>
                <a:lnTo>
                  <a:pt x="63205" y="7773"/>
                </a:lnTo>
                <a:lnTo>
                  <a:pt x="62795" y="7875"/>
                </a:lnTo>
                <a:lnTo>
                  <a:pt x="62795" y="7670"/>
                </a:lnTo>
                <a:lnTo>
                  <a:pt x="62898" y="7670"/>
                </a:lnTo>
                <a:lnTo>
                  <a:pt x="62182" y="7568"/>
                </a:lnTo>
                <a:lnTo>
                  <a:pt x="63409" y="7261"/>
                </a:lnTo>
                <a:lnTo>
                  <a:pt x="63205" y="7159"/>
                </a:lnTo>
                <a:lnTo>
                  <a:pt x="63511" y="6852"/>
                </a:lnTo>
                <a:close/>
                <a:moveTo>
                  <a:pt x="47250" y="6443"/>
                </a:moveTo>
                <a:lnTo>
                  <a:pt x="47148" y="6852"/>
                </a:lnTo>
                <a:lnTo>
                  <a:pt x="43977" y="8386"/>
                </a:lnTo>
                <a:lnTo>
                  <a:pt x="44284" y="8386"/>
                </a:lnTo>
                <a:lnTo>
                  <a:pt x="44898" y="8693"/>
                </a:lnTo>
                <a:lnTo>
                  <a:pt x="44795" y="9102"/>
                </a:lnTo>
                <a:lnTo>
                  <a:pt x="44795" y="9102"/>
                </a:lnTo>
                <a:lnTo>
                  <a:pt x="51955" y="7159"/>
                </a:lnTo>
                <a:lnTo>
                  <a:pt x="51545" y="6545"/>
                </a:lnTo>
                <a:lnTo>
                  <a:pt x="50318" y="6750"/>
                </a:lnTo>
                <a:lnTo>
                  <a:pt x="50420" y="6545"/>
                </a:lnTo>
                <a:lnTo>
                  <a:pt x="50011" y="6648"/>
                </a:lnTo>
                <a:lnTo>
                  <a:pt x="50216" y="6545"/>
                </a:lnTo>
                <a:lnTo>
                  <a:pt x="47250" y="6443"/>
                </a:lnTo>
                <a:close/>
                <a:moveTo>
                  <a:pt x="158625" y="7261"/>
                </a:moveTo>
                <a:lnTo>
                  <a:pt x="157602" y="7875"/>
                </a:lnTo>
                <a:lnTo>
                  <a:pt x="157500" y="8182"/>
                </a:lnTo>
                <a:lnTo>
                  <a:pt x="156989" y="8284"/>
                </a:lnTo>
                <a:lnTo>
                  <a:pt x="159034" y="9102"/>
                </a:lnTo>
                <a:lnTo>
                  <a:pt x="158830" y="9102"/>
                </a:lnTo>
                <a:lnTo>
                  <a:pt x="158830" y="9205"/>
                </a:lnTo>
                <a:lnTo>
                  <a:pt x="158727" y="9205"/>
                </a:lnTo>
                <a:lnTo>
                  <a:pt x="158727" y="9307"/>
                </a:lnTo>
                <a:lnTo>
                  <a:pt x="158625" y="9307"/>
                </a:lnTo>
                <a:lnTo>
                  <a:pt x="160773" y="9614"/>
                </a:lnTo>
                <a:lnTo>
                  <a:pt x="160773" y="9614"/>
                </a:lnTo>
                <a:lnTo>
                  <a:pt x="160568" y="9511"/>
                </a:lnTo>
                <a:lnTo>
                  <a:pt x="161489" y="9511"/>
                </a:lnTo>
                <a:lnTo>
                  <a:pt x="159239" y="8080"/>
                </a:lnTo>
                <a:lnTo>
                  <a:pt x="159341" y="7773"/>
                </a:lnTo>
                <a:lnTo>
                  <a:pt x="159545" y="7670"/>
                </a:lnTo>
                <a:lnTo>
                  <a:pt x="159545" y="7466"/>
                </a:lnTo>
                <a:lnTo>
                  <a:pt x="158625" y="7261"/>
                </a:lnTo>
                <a:close/>
                <a:moveTo>
                  <a:pt x="18920" y="9818"/>
                </a:moveTo>
                <a:lnTo>
                  <a:pt x="18511" y="9920"/>
                </a:lnTo>
                <a:lnTo>
                  <a:pt x="18511" y="9920"/>
                </a:lnTo>
                <a:lnTo>
                  <a:pt x="18637" y="9901"/>
                </a:lnTo>
                <a:lnTo>
                  <a:pt x="18637" y="9901"/>
                </a:lnTo>
                <a:lnTo>
                  <a:pt x="18920" y="9818"/>
                </a:lnTo>
                <a:close/>
                <a:moveTo>
                  <a:pt x="137352" y="10125"/>
                </a:moveTo>
                <a:lnTo>
                  <a:pt x="137352" y="10125"/>
                </a:lnTo>
                <a:lnTo>
                  <a:pt x="137352" y="10125"/>
                </a:lnTo>
                <a:close/>
                <a:moveTo>
                  <a:pt x="88977" y="9818"/>
                </a:moveTo>
                <a:lnTo>
                  <a:pt x="88670" y="10125"/>
                </a:lnTo>
                <a:lnTo>
                  <a:pt x="88466" y="10125"/>
                </a:lnTo>
                <a:lnTo>
                  <a:pt x="88364" y="10432"/>
                </a:lnTo>
                <a:lnTo>
                  <a:pt x="88875" y="10534"/>
                </a:lnTo>
                <a:lnTo>
                  <a:pt x="88568" y="10636"/>
                </a:lnTo>
                <a:lnTo>
                  <a:pt x="89489" y="10636"/>
                </a:lnTo>
                <a:lnTo>
                  <a:pt x="90000" y="10227"/>
                </a:lnTo>
                <a:lnTo>
                  <a:pt x="88977" y="9818"/>
                </a:lnTo>
                <a:close/>
                <a:moveTo>
                  <a:pt x="52466" y="7261"/>
                </a:moveTo>
                <a:lnTo>
                  <a:pt x="48170" y="8591"/>
                </a:lnTo>
                <a:lnTo>
                  <a:pt x="48784" y="8693"/>
                </a:lnTo>
                <a:lnTo>
                  <a:pt x="48375" y="8898"/>
                </a:lnTo>
                <a:lnTo>
                  <a:pt x="50216" y="8795"/>
                </a:lnTo>
                <a:lnTo>
                  <a:pt x="50216" y="8795"/>
                </a:lnTo>
                <a:lnTo>
                  <a:pt x="49705" y="8898"/>
                </a:lnTo>
                <a:lnTo>
                  <a:pt x="49807" y="8898"/>
                </a:lnTo>
                <a:lnTo>
                  <a:pt x="47761" y="9307"/>
                </a:lnTo>
                <a:lnTo>
                  <a:pt x="51545" y="9818"/>
                </a:lnTo>
                <a:lnTo>
                  <a:pt x="48273" y="9920"/>
                </a:lnTo>
                <a:lnTo>
                  <a:pt x="47557" y="10534"/>
                </a:lnTo>
                <a:lnTo>
                  <a:pt x="49193" y="10739"/>
                </a:lnTo>
                <a:lnTo>
                  <a:pt x="48989" y="11352"/>
                </a:lnTo>
                <a:lnTo>
                  <a:pt x="54102" y="10534"/>
                </a:lnTo>
                <a:lnTo>
                  <a:pt x="54102" y="10739"/>
                </a:lnTo>
                <a:lnTo>
                  <a:pt x="54818" y="10841"/>
                </a:lnTo>
                <a:lnTo>
                  <a:pt x="54614" y="10943"/>
                </a:lnTo>
                <a:lnTo>
                  <a:pt x="56148" y="11045"/>
                </a:lnTo>
                <a:lnTo>
                  <a:pt x="57170" y="10534"/>
                </a:lnTo>
                <a:lnTo>
                  <a:pt x="56250" y="10739"/>
                </a:lnTo>
                <a:lnTo>
                  <a:pt x="56455" y="10534"/>
                </a:lnTo>
                <a:lnTo>
                  <a:pt x="56352" y="10432"/>
                </a:lnTo>
                <a:lnTo>
                  <a:pt x="58295" y="10023"/>
                </a:lnTo>
                <a:lnTo>
                  <a:pt x="57989" y="9920"/>
                </a:lnTo>
                <a:lnTo>
                  <a:pt x="57989" y="9818"/>
                </a:lnTo>
                <a:lnTo>
                  <a:pt x="56864" y="9409"/>
                </a:lnTo>
                <a:lnTo>
                  <a:pt x="57682" y="7670"/>
                </a:lnTo>
                <a:lnTo>
                  <a:pt x="56455" y="7364"/>
                </a:lnTo>
                <a:lnTo>
                  <a:pt x="55739" y="8489"/>
                </a:lnTo>
                <a:lnTo>
                  <a:pt x="55023" y="8693"/>
                </a:lnTo>
                <a:lnTo>
                  <a:pt x="55023" y="8693"/>
                </a:lnTo>
                <a:lnTo>
                  <a:pt x="55227" y="7875"/>
                </a:lnTo>
                <a:lnTo>
                  <a:pt x="54614" y="7773"/>
                </a:lnTo>
                <a:lnTo>
                  <a:pt x="53591" y="8080"/>
                </a:lnTo>
                <a:lnTo>
                  <a:pt x="53693" y="7977"/>
                </a:lnTo>
                <a:lnTo>
                  <a:pt x="53182" y="8080"/>
                </a:lnTo>
                <a:lnTo>
                  <a:pt x="53182" y="8080"/>
                </a:lnTo>
                <a:lnTo>
                  <a:pt x="53898" y="7773"/>
                </a:lnTo>
                <a:lnTo>
                  <a:pt x="51750" y="7875"/>
                </a:lnTo>
                <a:lnTo>
                  <a:pt x="52466" y="7261"/>
                </a:lnTo>
                <a:close/>
                <a:moveTo>
                  <a:pt x="60341" y="10330"/>
                </a:moveTo>
                <a:lnTo>
                  <a:pt x="58602" y="10841"/>
                </a:lnTo>
                <a:lnTo>
                  <a:pt x="59114" y="11148"/>
                </a:lnTo>
                <a:lnTo>
                  <a:pt x="60136" y="11352"/>
                </a:lnTo>
                <a:lnTo>
                  <a:pt x="61159" y="11045"/>
                </a:lnTo>
                <a:lnTo>
                  <a:pt x="60239" y="10432"/>
                </a:lnTo>
                <a:lnTo>
                  <a:pt x="60341" y="10330"/>
                </a:lnTo>
                <a:close/>
                <a:moveTo>
                  <a:pt x="175193" y="11250"/>
                </a:moveTo>
                <a:lnTo>
                  <a:pt x="176114" y="11557"/>
                </a:lnTo>
                <a:lnTo>
                  <a:pt x="176114" y="12068"/>
                </a:lnTo>
                <a:lnTo>
                  <a:pt x="177136" y="12170"/>
                </a:lnTo>
                <a:lnTo>
                  <a:pt x="177136" y="12170"/>
                </a:lnTo>
                <a:lnTo>
                  <a:pt x="176011" y="12068"/>
                </a:lnTo>
                <a:lnTo>
                  <a:pt x="175193" y="11250"/>
                </a:lnTo>
                <a:close/>
                <a:moveTo>
                  <a:pt x="73023" y="11557"/>
                </a:moveTo>
                <a:lnTo>
                  <a:pt x="72307" y="12375"/>
                </a:lnTo>
                <a:lnTo>
                  <a:pt x="73432" y="12375"/>
                </a:lnTo>
                <a:lnTo>
                  <a:pt x="74148" y="11659"/>
                </a:lnTo>
                <a:lnTo>
                  <a:pt x="73023" y="11557"/>
                </a:lnTo>
                <a:close/>
                <a:moveTo>
                  <a:pt x="108409" y="13295"/>
                </a:moveTo>
                <a:lnTo>
                  <a:pt x="108716" y="13398"/>
                </a:lnTo>
                <a:lnTo>
                  <a:pt x="108818" y="13398"/>
                </a:lnTo>
                <a:lnTo>
                  <a:pt x="108409" y="13295"/>
                </a:lnTo>
                <a:close/>
                <a:moveTo>
                  <a:pt x="9205" y="13807"/>
                </a:moveTo>
                <a:lnTo>
                  <a:pt x="9102" y="13909"/>
                </a:lnTo>
                <a:lnTo>
                  <a:pt x="9205" y="13909"/>
                </a:lnTo>
                <a:lnTo>
                  <a:pt x="9205" y="13807"/>
                </a:lnTo>
                <a:close/>
                <a:moveTo>
                  <a:pt x="5420" y="11045"/>
                </a:moveTo>
                <a:lnTo>
                  <a:pt x="0" y="14420"/>
                </a:lnTo>
                <a:lnTo>
                  <a:pt x="511" y="14318"/>
                </a:lnTo>
                <a:lnTo>
                  <a:pt x="1227" y="13909"/>
                </a:lnTo>
                <a:lnTo>
                  <a:pt x="1227" y="13705"/>
                </a:lnTo>
                <a:lnTo>
                  <a:pt x="1739" y="13398"/>
                </a:lnTo>
                <a:lnTo>
                  <a:pt x="1636" y="13500"/>
                </a:lnTo>
                <a:lnTo>
                  <a:pt x="2352" y="13295"/>
                </a:lnTo>
                <a:lnTo>
                  <a:pt x="2148" y="13398"/>
                </a:lnTo>
                <a:lnTo>
                  <a:pt x="2761" y="13193"/>
                </a:lnTo>
                <a:lnTo>
                  <a:pt x="2761" y="13193"/>
                </a:lnTo>
                <a:lnTo>
                  <a:pt x="1636" y="14011"/>
                </a:lnTo>
                <a:lnTo>
                  <a:pt x="3273" y="14114"/>
                </a:lnTo>
                <a:lnTo>
                  <a:pt x="3068" y="14625"/>
                </a:lnTo>
                <a:lnTo>
                  <a:pt x="3375" y="15034"/>
                </a:lnTo>
                <a:lnTo>
                  <a:pt x="3989" y="14932"/>
                </a:lnTo>
                <a:lnTo>
                  <a:pt x="3682" y="15136"/>
                </a:lnTo>
                <a:lnTo>
                  <a:pt x="4295" y="14932"/>
                </a:lnTo>
                <a:lnTo>
                  <a:pt x="4193" y="15034"/>
                </a:lnTo>
                <a:lnTo>
                  <a:pt x="4193" y="15034"/>
                </a:lnTo>
                <a:lnTo>
                  <a:pt x="4602" y="14727"/>
                </a:lnTo>
                <a:lnTo>
                  <a:pt x="4500" y="14625"/>
                </a:lnTo>
                <a:lnTo>
                  <a:pt x="5523" y="14318"/>
                </a:lnTo>
                <a:lnTo>
                  <a:pt x="5318" y="14318"/>
                </a:lnTo>
                <a:lnTo>
                  <a:pt x="5830" y="14114"/>
                </a:lnTo>
                <a:lnTo>
                  <a:pt x="5727" y="14114"/>
                </a:lnTo>
                <a:lnTo>
                  <a:pt x="5727" y="13909"/>
                </a:lnTo>
                <a:lnTo>
                  <a:pt x="6136" y="14011"/>
                </a:lnTo>
                <a:lnTo>
                  <a:pt x="6750" y="14011"/>
                </a:lnTo>
                <a:lnTo>
                  <a:pt x="6852" y="13807"/>
                </a:lnTo>
                <a:lnTo>
                  <a:pt x="7159" y="13909"/>
                </a:lnTo>
                <a:lnTo>
                  <a:pt x="8386" y="13500"/>
                </a:lnTo>
                <a:lnTo>
                  <a:pt x="8080" y="13398"/>
                </a:lnTo>
                <a:lnTo>
                  <a:pt x="7977" y="13398"/>
                </a:lnTo>
                <a:lnTo>
                  <a:pt x="8080" y="13193"/>
                </a:lnTo>
                <a:lnTo>
                  <a:pt x="8080" y="12886"/>
                </a:lnTo>
                <a:lnTo>
                  <a:pt x="7364" y="12682"/>
                </a:lnTo>
                <a:lnTo>
                  <a:pt x="7364" y="12682"/>
                </a:lnTo>
                <a:lnTo>
                  <a:pt x="7568" y="12784"/>
                </a:lnTo>
                <a:lnTo>
                  <a:pt x="6852" y="12886"/>
                </a:lnTo>
                <a:lnTo>
                  <a:pt x="7261" y="12682"/>
                </a:lnTo>
                <a:lnTo>
                  <a:pt x="6341" y="12682"/>
                </a:lnTo>
                <a:lnTo>
                  <a:pt x="6034" y="12989"/>
                </a:lnTo>
                <a:lnTo>
                  <a:pt x="6034" y="13193"/>
                </a:lnTo>
                <a:lnTo>
                  <a:pt x="5625" y="13398"/>
                </a:lnTo>
                <a:lnTo>
                  <a:pt x="5625" y="13398"/>
                </a:lnTo>
                <a:lnTo>
                  <a:pt x="5932" y="13193"/>
                </a:lnTo>
                <a:lnTo>
                  <a:pt x="5523" y="13295"/>
                </a:lnTo>
                <a:lnTo>
                  <a:pt x="5523" y="13091"/>
                </a:lnTo>
                <a:lnTo>
                  <a:pt x="6545" y="12375"/>
                </a:lnTo>
                <a:lnTo>
                  <a:pt x="6136" y="12375"/>
                </a:lnTo>
                <a:lnTo>
                  <a:pt x="6648" y="12068"/>
                </a:lnTo>
                <a:lnTo>
                  <a:pt x="5830" y="11659"/>
                </a:lnTo>
                <a:lnTo>
                  <a:pt x="5932" y="11557"/>
                </a:lnTo>
                <a:lnTo>
                  <a:pt x="5727" y="11352"/>
                </a:lnTo>
                <a:lnTo>
                  <a:pt x="5523" y="11557"/>
                </a:lnTo>
                <a:lnTo>
                  <a:pt x="5523" y="11352"/>
                </a:lnTo>
                <a:lnTo>
                  <a:pt x="5625" y="11250"/>
                </a:lnTo>
                <a:lnTo>
                  <a:pt x="5420" y="11045"/>
                </a:lnTo>
                <a:close/>
                <a:moveTo>
                  <a:pt x="113011" y="13193"/>
                </a:moveTo>
                <a:lnTo>
                  <a:pt x="112807" y="13398"/>
                </a:lnTo>
                <a:lnTo>
                  <a:pt x="112500" y="13398"/>
                </a:lnTo>
                <a:lnTo>
                  <a:pt x="112193" y="13602"/>
                </a:lnTo>
                <a:lnTo>
                  <a:pt x="111682" y="13500"/>
                </a:lnTo>
                <a:lnTo>
                  <a:pt x="111682" y="13500"/>
                </a:lnTo>
                <a:lnTo>
                  <a:pt x="111784" y="13807"/>
                </a:lnTo>
                <a:lnTo>
                  <a:pt x="111170" y="13500"/>
                </a:lnTo>
                <a:lnTo>
                  <a:pt x="110864" y="13500"/>
                </a:lnTo>
                <a:lnTo>
                  <a:pt x="110864" y="13807"/>
                </a:lnTo>
                <a:lnTo>
                  <a:pt x="110250" y="13602"/>
                </a:lnTo>
                <a:lnTo>
                  <a:pt x="110148" y="14011"/>
                </a:lnTo>
                <a:lnTo>
                  <a:pt x="109739" y="14011"/>
                </a:lnTo>
                <a:lnTo>
                  <a:pt x="109636" y="14216"/>
                </a:lnTo>
                <a:lnTo>
                  <a:pt x="109432" y="14114"/>
                </a:lnTo>
                <a:lnTo>
                  <a:pt x="109534" y="14011"/>
                </a:lnTo>
                <a:lnTo>
                  <a:pt x="109330" y="13807"/>
                </a:lnTo>
                <a:lnTo>
                  <a:pt x="109534" y="13602"/>
                </a:lnTo>
                <a:lnTo>
                  <a:pt x="108716" y="13398"/>
                </a:lnTo>
                <a:lnTo>
                  <a:pt x="108511" y="13398"/>
                </a:lnTo>
                <a:lnTo>
                  <a:pt x="108716" y="13705"/>
                </a:lnTo>
                <a:lnTo>
                  <a:pt x="108102" y="13500"/>
                </a:lnTo>
                <a:lnTo>
                  <a:pt x="108102" y="13500"/>
                </a:lnTo>
                <a:lnTo>
                  <a:pt x="108205" y="13602"/>
                </a:lnTo>
                <a:lnTo>
                  <a:pt x="108102" y="13705"/>
                </a:lnTo>
                <a:lnTo>
                  <a:pt x="107898" y="13705"/>
                </a:lnTo>
                <a:lnTo>
                  <a:pt x="108205" y="13807"/>
                </a:lnTo>
                <a:lnTo>
                  <a:pt x="107693" y="13807"/>
                </a:lnTo>
                <a:lnTo>
                  <a:pt x="107795" y="14011"/>
                </a:lnTo>
                <a:lnTo>
                  <a:pt x="107386" y="14011"/>
                </a:lnTo>
                <a:lnTo>
                  <a:pt x="109125" y="14114"/>
                </a:lnTo>
                <a:lnTo>
                  <a:pt x="108614" y="14318"/>
                </a:lnTo>
                <a:lnTo>
                  <a:pt x="109125" y="14318"/>
                </a:lnTo>
                <a:lnTo>
                  <a:pt x="109125" y="14420"/>
                </a:lnTo>
                <a:lnTo>
                  <a:pt x="107898" y="14523"/>
                </a:lnTo>
                <a:lnTo>
                  <a:pt x="107795" y="14727"/>
                </a:lnTo>
                <a:lnTo>
                  <a:pt x="109227" y="14830"/>
                </a:lnTo>
                <a:lnTo>
                  <a:pt x="108818" y="15136"/>
                </a:lnTo>
                <a:lnTo>
                  <a:pt x="109227" y="15034"/>
                </a:lnTo>
                <a:lnTo>
                  <a:pt x="108307" y="15341"/>
                </a:lnTo>
                <a:lnTo>
                  <a:pt x="108716" y="15545"/>
                </a:lnTo>
                <a:lnTo>
                  <a:pt x="109432" y="15443"/>
                </a:lnTo>
                <a:lnTo>
                  <a:pt x="111375" y="15852"/>
                </a:lnTo>
                <a:lnTo>
                  <a:pt x="114648" y="14625"/>
                </a:lnTo>
                <a:lnTo>
                  <a:pt x="114648" y="14216"/>
                </a:lnTo>
                <a:lnTo>
                  <a:pt x="114034" y="13807"/>
                </a:lnTo>
                <a:lnTo>
                  <a:pt x="113830" y="13500"/>
                </a:lnTo>
                <a:lnTo>
                  <a:pt x="114239" y="13295"/>
                </a:lnTo>
                <a:lnTo>
                  <a:pt x="113011" y="13193"/>
                </a:lnTo>
                <a:close/>
                <a:moveTo>
                  <a:pt x="65557" y="13705"/>
                </a:moveTo>
                <a:lnTo>
                  <a:pt x="63102" y="15750"/>
                </a:lnTo>
                <a:lnTo>
                  <a:pt x="63818" y="15750"/>
                </a:lnTo>
                <a:lnTo>
                  <a:pt x="64023" y="16159"/>
                </a:lnTo>
                <a:lnTo>
                  <a:pt x="66309" y="15364"/>
                </a:lnTo>
                <a:lnTo>
                  <a:pt x="66309" y="15364"/>
                </a:lnTo>
                <a:lnTo>
                  <a:pt x="67091" y="15852"/>
                </a:lnTo>
                <a:lnTo>
                  <a:pt x="68114" y="15545"/>
                </a:lnTo>
                <a:lnTo>
                  <a:pt x="67091" y="15443"/>
                </a:lnTo>
                <a:lnTo>
                  <a:pt x="67295" y="14830"/>
                </a:lnTo>
                <a:lnTo>
                  <a:pt x="65659" y="14011"/>
                </a:lnTo>
                <a:lnTo>
                  <a:pt x="65557" y="13705"/>
                </a:lnTo>
                <a:close/>
                <a:moveTo>
                  <a:pt x="128864" y="16773"/>
                </a:moveTo>
                <a:lnTo>
                  <a:pt x="128455" y="16875"/>
                </a:lnTo>
                <a:lnTo>
                  <a:pt x="128455" y="16875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8864" y="16773"/>
                </a:lnTo>
                <a:close/>
                <a:moveTo>
                  <a:pt x="73227" y="6955"/>
                </a:moveTo>
                <a:lnTo>
                  <a:pt x="70773" y="7364"/>
                </a:lnTo>
                <a:lnTo>
                  <a:pt x="71080" y="7670"/>
                </a:lnTo>
                <a:lnTo>
                  <a:pt x="70159" y="7773"/>
                </a:lnTo>
                <a:lnTo>
                  <a:pt x="70466" y="8080"/>
                </a:lnTo>
                <a:lnTo>
                  <a:pt x="70466" y="8386"/>
                </a:lnTo>
                <a:lnTo>
                  <a:pt x="69443" y="8386"/>
                </a:lnTo>
                <a:lnTo>
                  <a:pt x="69955" y="8693"/>
                </a:lnTo>
                <a:lnTo>
                  <a:pt x="69545" y="9205"/>
                </a:lnTo>
                <a:lnTo>
                  <a:pt x="68318" y="9205"/>
                </a:lnTo>
                <a:lnTo>
                  <a:pt x="69545" y="8898"/>
                </a:lnTo>
                <a:lnTo>
                  <a:pt x="69136" y="8489"/>
                </a:lnTo>
                <a:lnTo>
                  <a:pt x="69443" y="7773"/>
                </a:lnTo>
                <a:lnTo>
                  <a:pt x="71284" y="6955"/>
                </a:lnTo>
                <a:lnTo>
                  <a:pt x="71284" y="6955"/>
                </a:lnTo>
                <a:lnTo>
                  <a:pt x="67193" y="8284"/>
                </a:lnTo>
                <a:lnTo>
                  <a:pt x="66682" y="8898"/>
                </a:lnTo>
                <a:lnTo>
                  <a:pt x="67909" y="9205"/>
                </a:lnTo>
                <a:lnTo>
                  <a:pt x="66477" y="9205"/>
                </a:lnTo>
                <a:lnTo>
                  <a:pt x="68114" y="9716"/>
                </a:lnTo>
                <a:lnTo>
                  <a:pt x="67909" y="9920"/>
                </a:lnTo>
                <a:lnTo>
                  <a:pt x="70875" y="10125"/>
                </a:lnTo>
                <a:lnTo>
                  <a:pt x="70875" y="10023"/>
                </a:lnTo>
                <a:lnTo>
                  <a:pt x="72205" y="10227"/>
                </a:lnTo>
                <a:lnTo>
                  <a:pt x="72614" y="9716"/>
                </a:lnTo>
                <a:lnTo>
                  <a:pt x="73534" y="9920"/>
                </a:lnTo>
                <a:lnTo>
                  <a:pt x="73432" y="10227"/>
                </a:lnTo>
                <a:lnTo>
                  <a:pt x="73841" y="10330"/>
                </a:lnTo>
                <a:lnTo>
                  <a:pt x="73636" y="10432"/>
                </a:lnTo>
                <a:lnTo>
                  <a:pt x="74148" y="10330"/>
                </a:lnTo>
                <a:lnTo>
                  <a:pt x="74250" y="10739"/>
                </a:lnTo>
                <a:lnTo>
                  <a:pt x="73432" y="11148"/>
                </a:lnTo>
                <a:lnTo>
                  <a:pt x="74685" y="10969"/>
                </a:lnTo>
                <a:lnTo>
                  <a:pt x="74761" y="11045"/>
                </a:lnTo>
                <a:lnTo>
                  <a:pt x="74557" y="11148"/>
                </a:lnTo>
                <a:lnTo>
                  <a:pt x="75375" y="11557"/>
                </a:lnTo>
                <a:lnTo>
                  <a:pt x="75477" y="12273"/>
                </a:lnTo>
                <a:lnTo>
                  <a:pt x="73534" y="13398"/>
                </a:lnTo>
                <a:lnTo>
                  <a:pt x="73636" y="13807"/>
                </a:lnTo>
                <a:lnTo>
                  <a:pt x="72000" y="14216"/>
                </a:lnTo>
                <a:lnTo>
                  <a:pt x="72000" y="14318"/>
                </a:lnTo>
                <a:lnTo>
                  <a:pt x="72000" y="14420"/>
                </a:lnTo>
                <a:lnTo>
                  <a:pt x="71898" y="14625"/>
                </a:lnTo>
                <a:lnTo>
                  <a:pt x="72000" y="14318"/>
                </a:lnTo>
                <a:lnTo>
                  <a:pt x="71080" y="14114"/>
                </a:lnTo>
                <a:lnTo>
                  <a:pt x="70057" y="14727"/>
                </a:lnTo>
                <a:lnTo>
                  <a:pt x="70977" y="15136"/>
                </a:lnTo>
                <a:lnTo>
                  <a:pt x="72307" y="14727"/>
                </a:lnTo>
                <a:lnTo>
                  <a:pt x="72818" y="14830"/>
                </a:lnTo>
                <a:lnTo>
                  <a:pt x="72716" y="15034"/>
                </a:lnTo>
                <a:lnTo>
                  <a:pt x="72716" y="15034"/>
                </a:lnTo>
                <a:lnTo>
                  <a:pt x="73330" y="14830"/>
                </a:lnTo>
                <a:lnTo>
                  <a:pt x="73125" y="15034"/>
                </a:lnTo>
                <a:lnTo>
                  <a:pt x="73739" y="15545"/>
                </a:lnTo>
                <a:lnTo>
                  <a:pt x="73636" y="15648"/>
                </a:lnTo>
                <a:lnTo>
                  <a:pt x="74148" y="15750"/>
                </a:lnTo>
                <a:lnTo>
                  <a:pt x="73636" y="15955"/>
                </a:lnTo>
                <a:lnTo>
                  <a:pt x="74250" y="16261"/>
                </a:lnTo>
                <a:lnTo>
                  <a:pt x="74045" y="16364"/>
                </a:lnTo>
                <a:lnTo>
                  <a:pt x="76909" y="17386"/>
                </a:lnTo>
                <a:lnTo>
                  <a:pt x="77318" y="17080"/>
                </a:lnTo>
                <a:lnTo>
                  <a:pt x="76398" y="16364"/>
                </a:lnTo>
                <a:lnTo>
                  <a:pt x="76500" y="16261"/>
                </a:lnTo>
                <a:lnTo>
                  <a:pt x="75989" y="15648"/>
                </a:lnTo>
                <a:lnTo>
                  <a:pt x="76705" y="15648"/>
                </a:lnTo>
                <a:lnTo>
                  <a:pt x="78034" y="16568"/>
                </a:lnTo>
                <a:lnTo>
                  <a:pt x="78239" y="16364"/>
                </a:lnTo>
                <a:lnTo>
                  <a:pt x="78545" y="16364"/>
                </a:lnTo>
                <a:lnTo>
                  <a:pt x="78545" y="15648"/>
                </a:lnTo>
                <a:lnTo>
                  <a:pt x="78955" y="15955"/>
                </a:lnTo>
                <a:lnTo>
                  <a:pt x="78955" y="15443"/>
                </a:lnTo>
                <a:lnTo>
                  <a:pt x="79057" y="15341"/>
                </a:lnTo>
                <a:lnTo>
                  <a:pt x="78750" y="15341"/>
                </a:lnTo>
                <a:lnTo>
                  <a:pt x="78545" y="15136"/>
                </a:lnTo>
                <a:lnTo>
                  <a:pt x="78955" y="14932"/>
                </a:lnTo>
                <a:lnTo>
                  <a:pt x="78648" y="14932"/>
                </a:lnTo>
                <a:lnTo>
                  <a:pt x="78955" y="14830"/>
                </a:lnTo>
                <a:lnTo>
                  <a:pt x="78648" y="14625"/>
                </a:lnTo>
                <a:lnTo>
                  <a:pt x="78034" y="14625"/>
                </a:lnTo>
                <a:lnTo>
                  <a:pt x="77830" y="14216"/>
                </a:lnTo>
                <a:lnTo>
                  <a:pt x="78034" y="14114"/>
                </a:lnTo>
                <a:lnTo>
                  <a:pt x="77523" y="14011"/>
                </a:lnTo>
                <a:lnTo>
                  <a:pt x="77727" y="13807"/>
                </a:lnTo>
                <a:lnTo>
                  <a:pt x="77318" y="13398"/>
                </a:lnTo>
                <a:lnTo>
                  <a:pt x="78341" y="13602"/>
                </a:lnTo>
                <a:lnTo>
                  <a:pt x="78136" y="13193"/>
                </a:lnTo>
                <a:lnTo>
                  <a:pt x="78545" y="13091"/>
                </a:lnTo>
                <a:lnTo>
                  <a:pt x="79466" y="13398"/>
                </a:lnTo>
                <a:lnTo>
                  <a:pt x="79159" y="13602"/>
                </a:lnTo>
                <a:lnTo>
                  <a:pt x="79159" y="13602"/>
                </a:lnTo>
                <a:lnTo>
                  <a:pt x="80284" y="13295"/>
                </a:lnTo>
                <a:lnTo>
                  <a:pt x="79466" y="13909"/>
                </a:lnTo>
                <a:lnTo>
                  <a:pt x="79568" y="14318"/>
                </a:lnTo>
                <a:lnTo>
                  <a:pt x="79977" y="14114"/>
                </a:lnTo>
                <a:lnTo>
                  <a:pt x="80182" y="14420"/>
                </a:lnTo>
                <a:lnTo>
                  <a:pt x="80489" y="14420"/>
                </a:lnTo>
                <a:lnTo>
                  <a:pt x="80693" y="13909"/>
                </a:lnTo>
                <a:lnTo>
                  <a:pt x="80489" y="13909"/>
                </a:lnTo>
                <a:lnTo>
                  <a:pt x="81818" y="13602"/>
                </a:lnTo>
                <a:lnTo>
                  <a:pt x="81511" y="13398"/>
                </a:lnTo>
                <a:lnTo>
                  <a:pt x="81716" y="13295"/>
                </a:lnTo>
                <a:lnTo>
                  <a:pt x="81614" y="13193"/>
                </a:lnTo>
                <a:lnTo>
                  <a:pt x="82023" y="13295"/>
                </a:lnTo>
                <a:lnTo>
                  <a:pt x="82023" y="12989"/>
                </a:lnTo>
                <a:lnTo>
                  <a:pt x="82227" y="12989"/>
                </a:lnTo>
                <a:lnTo>
                  <a:pt x="82227" y="12682"/>
                </a:lnTo>
                <a:lnTo>
                  <a:pt x="81000" y="12886"/>
                </a:lnTo>
                <a:lnTo>
                  <a:pt x="81716" y="12477"/>
                </a:lnTo>
                <a:lnTo>
                  <a:pt x="80591" y="12375"/>
                </a:lnTo>
                <a:lnTo>
                  <a:pt x="81307" y="12170"/>
                </a:lnTo>
                <a:lnTo>
                  <a:pt x="80591" y="11966"/>
                </a:lnTo>
                <a:lnTo>
                  <a:pt x="80795" y="11864"/>
                </a:lnTo>
                <a:lnTo>
                  <a:pt x="80284" y="12068"/>
                </a:lnTo>
                <a:lnTo>
                  <a:pt x="80386" y="11864"/>
                </a:lnTo>
                <a:lnTo>
                  <a:pt x="80080" y="11864"/>
                </a:lnTo>
                <a:lnTo>
                  <a:pt x="80182" y="11761"/>
                </a:lnTo>
                <a:lnTo>
                  <a:pt x="79670" y="11966"/>
                </a:lnTo>
                <a:lnTo>
                  <a:pt x="80080" y="11557"/>
                </a:lnTo>
                <a:lnTo>
                  <a:pt x="79670" y="11761"/>
                </a:lnTo>
                <a:lnTo>
                  <a:pt x="79466" y="11761"/>
                </a:lnTo>
                <a:lnTo>
                  <a:pt x="79568" y="11557"/>
                </a:lnTo>
                <a:lnTo>
                  <a:pt x="79773" y="11455"/>
                </a:lnTo>
                <a:lnTo>
                  <a:pt x="79057" y="11352"/>
                </a:lnTo>
                <a:lnTo>
                  <a:pt x="78955" y="11148"/>
                </a:lnTo>
                <a:lnTo>
                  <a:pt x="78239" y="11045"/>
                </a:lnTo>
                <a:lnTo>
                  <a:pt x="79466" y="10943"/>
                </a:lnTo>
                <a:lnTo>
                  <a:pt x="78648" y="10841"/>
                </a:lnTo>
                <a:lnTo>
                  <a:pt x="80284" y="10739"/>
                </a:lnTo>
                <a:lnTo>
                  <a:pt x="78648" y="10534"/>
                </a:lnTo>
                <a:lnTo>
                  <a:pt x="80080" y="10330"/>
                </a:lnTo>
                <a:lnTo>
                  <a:pt x="79670" y="10023"/>
                </a:lnTo>
                <a:lnTo>
                  <a:pt x="79057" y="10125"/>
                </a:lnTo>
                <a:lnTo>
                  <a:pt x="79364" y="9920"/>
                </a:lnTo>
                <a:lnTo>
                  <a:pt x="78443" y="10023"/>
                </a:lnTo>
                <a:lnTo>
                  <a:pt x="79568" y="9716"/>
                </a:lnTo>
                <a:lnTo>
                  <a:pt x="79466" y="9409"/>
                </a:lnTo>
                <a:lnTo>
                  <a:pt x="78750" y="9409"/>
                </a:lnTo>
                <a:lnTo>
                  <a:pt x="77625" y="10023"/>
                </a:lnTo>
                <a:lnTo>
                  <a:pt x="77420" y="9716"/>
                </a:lnTo>
                <a:lnTo>
                  <a:pt x="78545" y="9205"/>
                </a:lnTo>
                <a:lnTo>
                  <a:pt x="77216" y="9409"/>
                </a:lnTo>
                <a:lnTo>
                  <a:pt x="77216" y="9409"/>
                </a:lnTo>
                <a:lnTo>
                  <a:pt x="78341" y="8898"/>
                </a:lnTo>
                <a:lnTo>
                  <a:pt x="76500" y="8898"/>
                </a:lnTo>
                <a:lnTo>
                  <a:pt x="77011" y="8591"/>
                </a:lnTo>
                <a:lnTo>
                  <a:pt x="75886" y="9000"/>
                </a:lnTo>
                <a:lnTo>
                  <a:pt x="76398" y="8693"/>
                </a:lnTo>
                <a:lnTo>
                  <a:pt x="76091" y="8693"/>
                </a:lnTo>
                <a:lnTo>
                  <a:pt x="76807" y="8386"/>
                </a:lnTo>
                <a:lnTo>
                  <a:pt x="76807" y="8386"/>
                </a:lnTo>
                <a:lnTo>
                  <a:pt x="75580" y="8591"/>
                </a:lnTo>
                <a:lnTo>
                  <a:pt x="75580" y="8591"/>
                </a:lnTo>
                <a:lnTo>
                  <a:pt x="76500" y="8182"/>
                </a:lnTo>
                <a:lnTo>
                  <a:pt x="74761" y="7875"/>
                </a:lnTo>
                <a:lnTo>
                  <a:pt x="74761" y="7875"/>
                </a:lnTo>
                <a:lnTo>
                  <a:pt x="74864" y="8182"/>
                </a:lnTo>
                <a:lnTo>
                  <a:pt x="74045" y="8489"/>
                </a:lnTo>
                <a:lnTo>
                  <a:pt x="73739" y="8080"/>
                </a:lnTo>
                <a:lnTo>
                  <a:pt x="72511" y="8489"/>
                </a:lnTo>
                <a:lnTo>
                  <a:pt x="72818" y="8284"/>
                </a:lnTo>
                <a:lnTo>
                  <a:pt x="72716" y="8182"/>
                </a:lnTo>
                <a:lnTo>
                  <a:pt x="73125" y="7977"/>
                </a:lnTo>
                <a:lnTo>
                  <a:pt x="72614" y="8182"/>
                </a:lnTo>
                <a:lnTo>
                  <a:pt x="73534" y="7773"/>
                </a:lnTo>
                <a:lnTo>
                  <a:pt x="73227" y="6955"/>
                </a:lnTo>
                <a:close/>
                <a:moveTo>
                  <a:pt x="103500" y="0"/>
                </a:moveTo>
                <a:lnTo>
                  <a:pt x="103807" y="102"/>
                </a:lnTo>
                <a:lnTo>
                  <a:pt x="99205" y="205"/>
                </a:lnTo>
                <a:lnTo>
                  <a:pt x="101864" y="307"/>
                </a:lnTo>
                <a:lnTo>
                  <a:pt x="99614" y="409"/>
                </a:lnTo>
                <a:lnTo>
                  <a:pt x="100125" y="511"/>
                </a:lnTo>
                <a:lnTo>
                  <a:pt x="99818" y="818"/>
                </a:lnTo>
                <a:lnTo>
                  <a:pt x="97057" y="511"/>
                </a:lnTo>
                <a:lnTo>
                  <a:pt x="97057" y="818"/>
                </a:lnTo>
                <a:lnTo>
                  <a:pt x="94705" y="1023"/>
                </a:lnTo>
                <a:lnTo>
                  <a:pt x="94705" y="614"/>
                </a:lnTo>
                <a:lnTo>
                  <a:pt x="91841" y="818"/>
                </a:lnTo>
                <a:lnTo>
                  <a:pt x="92966" y="1227"/>
                </a:lnTo>
                <a:lnTo>
                  <a:pt x="90716" y="920"/>
                </a:lnTo>
                <a:lnTo>
                  <a:pt x="86625" y="1841"/>
                </a:lnTo>
                <a:lnTo>
                  <a:pt x="86932" y="2148"/>
                </a:lnTo>
                <a:lnTo>
                  <a:pt x="87955" y="2045"/>
                </a:lnTo>
                <a:lnTo>
                  <a:pt x="87955" y="2045"/>
                </a:lnTo>
                <a:lnTo>
                  <a:pt x="81818" y="3477"/>
                </a:lnTo>
                <a:lnTo>
                  <a:pt x="83148" y="3682"/>
                </a:lnTo>
                <a:lnTo>
                  <a:pt x="82841" y="3784"/>
                </a:lnTo>
                <a:lnTo>
                  <a:pt x="85091" y="3989"/>
                </a:lnTo>
                <a:lnTo>
                  <a:pt x="82023" y="4295"/>
                </a:lnTo>
                <a:lnTo>
                  <a:pt x="82125" y="4398"/>
                </a:lnTo>
                <a:lnTo>
                  <a:pt x="82125" y="4500"/>
                </a:lnTo>
                <a:lnTo>
                  <a:pt x="83557" y="4602"/>
                </a:lnTo>
                <a:lnTo>
                  <a:pt x="82534" y="4807"/>
                </a:lnTo>
                <a:lnTo>
                  <a:pt x="88568" y="5318"/>
                </a:lnTo>
                <a:lnTo>
                  <a:pt x="88568" y="5625"/>
                </a:lnTo>
                <a:lnTo>
                  <a:pt x="89489" y="6341"/>
                </a:lnTo>
                <a:lnTo>
                  <a:pt x="88670" y="6648"/>
                </a:lnTo>
                <a:lnTo>
                  <a:pt x="89386" y="6750"/>
                </a:lnTo>
                <a:lnTo>
                  <a:pt x="89182" y="7057"/>
                </a:lnTo>
                <a:lnTo>
                  <a:pt x="89386" y="7466"/>
                </a:lnTo>
                <a:lnTo>
                  <a:pt x="89386" y="7568"/>
                </a:lnTo>
                <a:lnTo>
                  <a:pt x="89591" y="7773"/>
                </a:lnTo>
                <a:lnTo>
                  <a:pt x="88977" y="7977"/>
                </a:lnTo>
                <a:lnTo>
                  <a:pt x="89080" y="8080"/>
                </a:lnTo>
                <a:lnTo>
                  <a:pt x="88773" y="8182"/>
                </a:lnTo>
                <a:lnTo>
                  <a:pt x="88773" y="8182"/>
                </a:lnTo>
                <a:lnTo>
                  <a:pt x="89386" y="8080"/>
                </a:lnTo>
                <a:lnTo>
                  <a:pt x="88568" y="8795"/>
                </a:lnTo>
                <a:lnTo>
                  <a:pt x="90102" y="8489"/>
                </a:lnTo>
                <a:lnTo>
                  <a:pt x="90102" y="8591"/>
                </a:lnTo>
                <a:lnTo>
                  <a:pt x="90205" y="8591"/>
                </a:lnTo>
                <a:lnTo>
                  <a:pt x="90205" y="8693"/>
                </a:lnTo>
                <a:lnTo>
                  <a:pt x="91023" y="8693"/>
                </a:lnTo>
                <a:lnTo>
                  <a:pt x="90000" y="9102"/>
                </a:lnTo>
                <a:lnTo>
                  <a:pt x="91227" y="9205"/>
                </a:lnTo>
                <a:lnTo>
                  <a:pt x="90716" y="9205"/>
                </a:lnTo>
                <a:lnTo>
                  <a:pt x="91023" y="9409"/>
                </a:lnTo>
                <a:lnTo>
                  <a:pt x="91227" y="9716"/>
                </a:lnTo>
                <a:lnTo>
                  <a:pt x="88875" y="9614"/>
                </a:lnTo>
                <a:lnTo>
                  <a:pt x="91330" y="10125"/>
                </a:lnTo>
                <a:lnTo>
                  <a:pt x="90511" y="10739"/>
                </a:lnTo>
                <a:lnTo>
                  <a:pt x="91023" y="10739"/>
                </a:lnTo>
                <a:lnTo>
                  <a:pt x="90511" y="10841"/>
                </a:lnTo>
                <a:lnTo>
                  <a:pt x="90205" y="11148"/>
                </a:lnTo>
                <a:lnTo>
                  <a:pt x="90511" y="11148"/>
                </a:lnTo>
                <a:lnTo>
                  <a:pt x="88568" y="11557"/>
                </a:lnTo>
                <a:lnTo>
                  <a:pt x="90102" y="11455"/>
                </a:lnTo>
                <a:lnTo>
                  <a:pt x="88057" y="12170"/>
                </a:lnTo>
                <a:lnTo>
                  <a:pt x="90102" y="11966"/>
                </a:lnTo>
                <a:lnTo>
                  <a:pt x="89898" y="12068"/>
                </a:lnTo>
                <a:lnTo>
                  <a:pt x="90205" y="12273"/>
                </a:lnTo>
                <a:lnTo>
                  <a:pt x="88261" y="12273"/>
                </a:lnTo>
                <a:lnTo>
                  <a:pt x="87955" y="12784"/>
                </a:lnTo>
                <a:lnTo>
                  <a:pt x="88773" y="12784"/>
                </a:lnTo>
                <a:lnTo>
                  <a:pt x="87648" y="13500"/>
                </a:lnTo>
                <a:lnTo>
                  <a:pt x="89489" y="12784"/>
                </a:lnTo>
                <a:lnTo>
                  <a:pt x="89489" y="12784"/>
                </a:lnTo>
                <a:lnTo>
                  <a:pt x="87750" y="13602"/>
                </a:lnTo>
                <a:lnTo>
                  <a:pt x="87852" y="13602"/>
                </a:lnTo>
                <a:lnTo>
                  <a:pt x="87750" y="14011"/>
                </a:lnTo>
                <a:lnTo>
                  <a:pt x="89182" y="13807"/>
                </a:lnTo>
                <a:lnTo>
                  <a:pt x="88261" y="14114"/>
                </a:lnTo>
                <a:lnTo>
                  <a:pt x="88057" y="15239"/>
                </a:lnTo>
                <a:lnTo>
                  <a:pt x="88773" y="14727"/>
                </a:lnTo>
                <a:lnTo>
                  <a:pt x="89080" y="14318"/>
                </a:lnTo>
                <a:lnTo>
                  <a:pt x="89489" y="15034"/>
                </a:lnTo>
                <a:lnTo>
                  <a:pt x="88466" y="15034"/>
                </a:lnTo>
                <a:lnTo>
                  <a:pt x="88364" y="15341"/>
                </a:lnTo>
                <a:lnTo>
                  <a:pt x="89080" y="15136"/>
                </a:lnTo>
                <a:lnTo>
                  <a:pt x="88977" y="15239"/>
                </a:lnTo>
                <a:lnTo>
                  <a:pt x="89182" y="15239"/>
                </a:lnTo>
                <a:lnTo>
                  <a:pt x="88261" y="15443"/>
                </a:lnTo>
                <a:lnTo>
                  <a:pt x="88568" y="16466"/>
                </a:lnTo>
                <a:lnTo>
                  <a:pt x="89080" y="16261"/>
                </a:lnTo>
                <a:lnTo>
                  <a:pt x="88568" y="16773"/>
                </a:lnTo>
                <a:lnTo>
                  <a:pt x="89386" y="17182"/>
                </a:lnTo>
                <a:lnTo>
                  <a:pt x="88977" y="17591"/>
                </a:lnTo>
                <a:lnTo>
                  <a:pt x="89386" y="18205"/>
                </a:lnTo>
                <a:lnTo>
                  <a:pt x="89795" y="18205"/>
                </a:lnTo>
                <a:lnTo>
                  <a:pt x="89386" y="18409"/>
                </a:lnTo>
                <a:lnTo>
                  <a:pt x="89795" y="18409"/>
                </a:lnTo>
                <a:lnTo>
                  <a:pt x="89795" y="18307"/>
                </a:lnTo>
                <a:lnTo>
                  <a:pt x="91227" y="18000"/>
                </a:lnTo>
                <a:lnTo>
                  <a:pt x="91023" y="18614"/>
                </a:lnTo>
                <a:lnTo>
                  <a:pt x="91943" y="18511"/>
                </a:lnTo>
                <a:lnTo>
                  <a:pt x="91943" y="18511"/>
                </a:lnTo>
                <a:lnTo>
                  <a:pt x="91330" y="18920"/>
                </a:lnTo>
                <a:lnTo>
                  <a:pt x="91330" y="18920"/>
                </a:lnTo>
                <a:lnTo>
                  <a:pt x="92148" y="18818"/>
                </a:lnTo>
                <a:lnTo>
                  <a:pt x="92148" y="19227"/>
                </a:lnTo>
                <a:lnTo>
                  <a:pt x="92455" y="19227"/>
                </a:lnTo>
                <a:lnTo>
                  <a:pt x="92250" y="19125"/>
                </a:lnTo>
                <a:lnTo>
                  <a:pt x="92966" y="18920"/>
                </a:lnTo>
                <a:lnTo>
                  <a:pt x="92455" y="18614"/>
                </a:lnTo>
                <a:lnTo>
                  <a:pt x="93375" y="18409"/>
                </a:lnTo>
                <a:lnTo>
                  <a:pt x="93989" y="17591"/>
                </a:lnTo>
                <a:lnTo>
                  <a:pt x="93784" y="17489"/>
                </a:lnTo>
                <a:lnTo>
                  <a:pt x="94091" y="17386"/>
                </a:lnTo>
                <a:lnTo>
                  <a:pt x="94295" y="16670"/>
                </a:lnTo>
                <a:lnTo>
                  <a:pt x="93784" y="16568"/>
                </a:lnTo>
                <a:lnTo>
                  <a:pt x="94807" y="16364"/>
                </a:lnTo>
                <a:lnTo>
                  <a:pt x="94500" y="16159"/>
                </a:lnTo>
                <a:lnTo>
                  <a:pt x="95830" y="15648"/>
                </a:lnTo>
                <a:lnTo>
                  <a:pt x="95830" y="15239"/>
                </a:lnTo>
                <a:lnTo>
                  <a:pt x="95216" y="15136"/>
                </a:lnTo>
                <a:lnTo>
                  <a:pt x="96136" y="15034"/>
                </a:lnTo>
                <a:lnTo>
                  <a:pt x="95830" y="14625"/>
                </a:lnTo>
                <a:lnTo>
                  <a:pt x="96955" y="14216"/>
                </a:lnTo>
                <a:lnTo>
                  <a:pt x="96545" y="14011"/>
                </a:lnTo>
                <a:lnTo>
                  <a:pt x="98489" y="13398"/>
                </a:lnTo>
                <a:lnTo>
                  <a:pt x="98182" y="13295"/>
                </a:lnTo>
                <a:lnTo>
                  <a:pt x="98795" y="13295"/>
                </a:lnTo>
                <a:lnTo>
                  <a:pt x="98386" y="13909"/>
                </a:lnTo>
                <a:lnTo>
                  <a:pt x="99205" y="13602"/>
                </a:lnTo>
                <a:lnTo>
                  <a:pt x="99307" y="13705"/>
                </a:lnTo>
                <a:lnTo>
                  <a:pt x="102580" y="11659"/>
                </a:lnTo>
                <a:lnTo>
                  <a:pt x="102682" y="11455"/>
                </a:lnTo>
                <a:lnTo>
                  <a:pt x="109125" y="10227"/>
                </a:lnTo>
                <a:lnTo>
                  <a:pt x="109023" y="10227"/>
                </a:lnTo>
                <a:lnTo>
                  <a:pt x="109636" y="10023"/>
                </a:lnTo>
                <a:lnTo>
                  <a:pt x="106159" y="10023"/>
                </a:lnTo>
                <a:lnTo>
                  <a:pt x="106977" y="9716"/>
                </a:lnTo>
                <a:lnTo>
                  <a:pt x="105239" y="9716"/>
                </a:lnTo>
                <a:lnTo>
                  <a:pt x="105852" y="9205"/>
                </a:lnTo>
                <a:lnTo>
                  <a:pt x="107386" y="9205"/>
                </a:lnTo>
                <a:lnTo>
                  <a:pt x="106773" y="8693"/>
                </a:lnTo>
                <a:lnTo>
                  <a:pt x="108409" y="9102"/>
                </a:lnTo>
                <a:lnTo>
                  <a:pt x="109023" y="9716"/>
                </a:lnTo>
                <a:lnTo>
                  <a:pt x="109636" y="9307"/>
                </a:lnTo>
                <a:lnTo>
                  <a:pt x="109636" y="9716"/>
                </a:lnTo>
                <a:lnTo>
                  <a:pt x="110148" y="9307"/>
                </a:lnTo>
                <a:lnTo>
                  <a:pt x="110148" y="8795"/>
                </a:lnTo>
                <a:lnTo>
                  <a:pt x="109739" y="9000"/>
                </a:lnTo>
                <a:lnTo>
                  <a:pt x="110148" y="8591"/>
                </a:lnTo>
                <a:lnTo>
                  <a:pt x="108205" y="8080"/>
                </a:lnTo>
                <a:lnTo>
                  <a:pt x="108511" y="7977"/>
                </a:lnTo>
                <a:lnTo>
                  <a:pt x="108307" y="7670"/>
                </a:lnTo>
                <a:lnTo>
                  <a:pt x="107284" y="7773"/>
                </a:lnTo>
                <a:lnTo>
                  <a:pt x="107284" y="7773"/>
                </a:lnTo>
                <a:lnTo>
                  <a:pt x="108211" y="7587"/>
                </a:lnTo>
                <a:lnTo>
                  <a:pt x="108211" y="7587"/>
                </a:lnTo>
                <a:lnTo>
                  <a:pt x="106875" y="7466"/>
                </a:lnTo>
                <a:lnTo>
                  <a:pt x="107489" y="7364"/>
                </a:lnTo>
                <a:lnTo>
                  <a:pt x="107080" y="7159"/>
                </a:lnTo>
                <a:lnTo>
                  <a:pt x="108716" y="7159"/>
                </a:lnTo>
                <a:lnTo>
                  <a:pt x="108307" y="6852"/>
                </a:lnTo>
                <a:lnTo>
                  <a:pt x="111375" y="7159"/>
                </a:lnTo>
                <a:lnTo>
                  <a:pt x="111068" y="6750"/>
                </a:lnTo>
                <a:lnTo>
                  <a:pt x="110352" y="6750"/>
                </a:lnTo>
                <a:lnTo>
                  <a:pt x="110352" y="6545"/>
                </a:lnTo>
                <a:lnTo>
                  <a:pt x="110659" y="6239"/>
                </a:lnTo>
                <a:lnTo>
                  <a:pt x="110557" y="6545"/>
                </a:lnTo>
                <a:lnTo>
                  <a:pt x="112295" y="6443"/>
                </a:lnTo>
                <a:lnTo>
                  <a:pt x="111989" y="6034"/>
                </a:lnTo>
                <a:lnTo>
                  <a:pt x="111273" y="6239"/>
                </a:lnTo>
                <a:lnTo>
                  <a:pt x="111273" y="5830"/>
                </a:lnTo>
                <a:lnTo>
                  <a:pt x="110557" y="5830"/>
                </a:lnTo>
                <a:lnTo>
                  <a:pt x="111784" y="5727"/>
                </a:lnTo>
                <a:lnTo>
                  <a:pt x="112091" y="5830"/>
                </a:lnTo>
                <a:lnTo>
                  <a:pt x="112193" y="5011"/>
                </a:lnTo>
                <a:lnTo>
                  <a:pt x="111375" y="4909"/>
                </a:lnTo>
                <a:lnTo>
                  <a:pt x="111068" y="4705"/>
                </a:lnTo>
                <a:lnTo>
                  <a:pt x="110659" y="4602"/>
                </a:lnTo>
                <a:lnTo>
                  <a:pt x="113011" y="4500"/>
                </a:lnTo>
                <a:lnTo>
                  <a:pt x="113216" y="4091"/>
                </a:lnTo>
                <a:lnTo>
                  <a:pt x="111989" y="3886"/>
                </a:lnTo>
                <a:lnTo>
                  <a:pt x="112807" y="3886"/>
                </a:lnTo>
                <a:lnTo>
                  <a:pt x="111580" y="3784"/>
                </a:lnTo>
                <a:lnTo>
                  <a:pt x="112091" y="3170"/>
                </a:lnTo>
                <a:lnTo>
                  <a:pt x="111989" y="3068"/>
                </a:lnTo>
                <a:lnTo>
                  <a:pt x="113114" y="2557"/>
                </a:lnTo>
                <a:lnTo>
                  <a:pt x="112909" y="2352"/>
                </a:lnTo>
                <a:lnTo>
                  <a:pt x="113216" y="1943"/>
                </a:lnTo>
                <a:lnTo>
                  <a:pt x="115261" y="1841"/>
                </a:lnTo>
                <a:lnTo>
                  <a:pt x="114750" y="1739"/>
                </a:lnTo>
                <a:lnTo>
                  <a:pt x="116284" y="1534"/>
                </a:lnTo>
                <a:lnTo>
                  <a:pt x="116080" y="1432"/>
                </a:lnTo>
                <a:lnTo>
                  <a:pt x="117818" y="1125"/>
                </a:lnTo>
                <a:lnTo>
                  <a:pt x="111273" y="1636"/>
                </a:lnTo>
                <a:lnTo>
                  <a:pt x="111273" y="1636"/>
                </a:lnTo>
                <a:lnTo>
                  <a:pt x="112398" y="1125"/>
                </a:lnTo>
                <a:lnTo>
                  <a:pt x="107898" y="818"/>
                </a:lnTo>
                <a:lnTo>
                  <a:pt x="112500" y="409"/>
                </a:lnTo>
                <a:lnTo>
                  <a:pt x="106977" y="205"/>
                </a:lnTo>
                <a:lnTo>
                  <a:pt x="110352" y="0"/>
                </a:lnTo>
                <a:close/>
                <a:moveTo>
                  <a:pt x="5114" y="22807"/>
                </a:moveTo>
                <a:lnTo>
                  <a:pt x="5069" y="22823"/>
                </a:lnTo>
                <a:lnTo>
                  <a:pt x="5069" y="22823"/>
                </a:lnTo>
                <a:lnTo>
                  <a:pt x="5011" y="22909"/>
                </a:lnTo>
                <a:lnTo>
                  <a:pt x="5114" y="22807"/>
                </a:lnTo>
                <a:close/>
                <a:moveTo>
                  <a:pt x="133057" y="23011"/>
                </a:moveTo>
                <a:lnTo>
                  <a:pt x="132955" y="23216"/>
                </a:lnTo>
                <a:lnTo>
                  <a:pt x="132443" y="23216"/>
                </a:lnTo>
                <a:lnTo>
                  <a:pt x="132955" y="23727"/>
                </a:lnTo>
                <a:lnTo>
                  <a:pt x="133261" y="23727"/>
                </a:lnTo>
                <a:lnTo>
                  <a:pt x="133568" y="23216"/>
                </a:lnTo>
                <a:lnTo>
                  <a:pt x="133057" y="23011"/>
                </a:lnTo>
                <a:close/>
                <a:moveTo>
                  <a:pt x="1125" y="23625"/>
                </a:moveTo>
                <a:lnTo>
                  <a:pt x="102" y="24034"/>
                </a:lnTo>
                <a:lnTo>
                  <a:pt x="1120" y="23634"/>
                </a:lnTo>
                <a:lnTo>
                  <a:pt x="1120" y="23634"/>
                </a:lnTo>
                <a:lnTo>
                  <a:pt x="1125" y="23625"/>
                </a:lnTo>
                <a:close/>
                <a:moveTo>
                  <a:pt x="102" y="24034"/>
                </a:moveTo>
                <a:lnTo>
                  <a:pt x="102" y="24034"/>
                </a:lnTo>
                <a:lnTo>
                  <a:pt x="102" y="24034"/>
                </a:lnTo>
                <a:close/>
                <a:moveTo>
                  <a:pt x="138170" y="24136"/>
                </a:moveTo>
                <a:lnTo>
                  <a:pt x="138375" y="24239"/>
                </a:lnTo>
                <a:lnTo>
                  <a:pt x="138477" y="24239"/>
                </a:lnTo>
                <a:lnTo>
                  <a:pt x="138170" y="24136"/>
                </a:lnTo>
                <a:close/>
                <a:moveTo>
                  <a:pt x="118534" y="23523"/>
                </a:moveTo>
                <a:lnTo>
                  <a:pt x="118636" y="23625"/>
                </a:lnTo>
                <a:lnTo>
                  <a:pt x="118330" y="23932"/>
                </a:lnTo>
                <a:lnTo>
                  <a:pt x="118330" y="23727"/>
                </a:lnTo>
                <a:lnTo>
                  <a:pt x="117818" y="23830"/>
                </a:lnTo>
                <a:lnTo>
                  <a:pt x="117511" y="24239"/>
                </a:lnTo>
                <a:lnTo>
                  <a:pt x="117920" y="24239"/>
                </a:lnTo>
                <a:lnTo>
                  <a:pt x="117614" y="24648"/>
                </a:lnTo>
                <a:lnTo>
                  <a:pt x="116489" y="24750"/>
                </a:lnTo>
                <a:lnTo>
                  <a:pt x="116591" y="24852"/>
                </a:lnTo>
                <a:lnTo>
                  <a:pt x="116591" y="25057"/>
                </a:lnTo>
                <a:lnTo>
                  <a:pt x="116795" y="24955"/>
                </a:lnTo>
                <a:lnTo>
                  <a:pt x="116693" y="25261"/>
                </a:lnTo>
                <a:lnTo>
                  <a:pt x="116386" y="25364"/>
                </a:lnTo>
                <a:lnTo>
                  <a:pt x="116386" y="25466"/>
                </a:lnTo>
                <a:lnTo>
                  <a:pt x="116591" y="25466"/>
                </a:lnTo>
                <a:lnTo>
                  <a:pt x="116591" y="25568"/>
                </a:lnTo>
                <a:lnTo>
                  <a:pt x="117307" y="25670"/>
                </a:lnTo>
                <a:lnTo>
                  <a:pt x="116489" y="26284"/>
                </a:lnTo>
                <a:lnTo>
                  <a:pt x="116489" y="26284"/>
                </a:lnTo>
                <a:lnTo>
                  <a:pt x="117409" y="26182"/>
                </a:lnTo>
                <a:lnTo>
                  <a:pt x="116489" y="26489"/>
                </a:lnTo>
                <a:lnTo>
                  <a:pt x="116591" y="26591"/>
                </a:lnTo>
                <a:lnTo>
                  <a:pt x="116080" y="26693"/>
                </a:lnTo>
                <a:lnTo>
                  <a:pt x="116489" y="26693"/>
                </a:lnTo>
                <a:lnTo>
                  <a:pt x="116080" y="27000"/>
                </a:lnTo>
                <a:lnTo>
                  <a:pt x="116693" y="27000"/>
                </a:lnTo>
                <a:lnTo>
                  <a:pt x="116284" y="27205"/>
                </a:lnTo>
                <a:lnTo>
                  <a:pt x="116284" y="27205"/>
                </a:lnTo>
                <a:lnTo>
                  <a:pt x="116693" y="27102"/>
                </a:lnTo>
                <a:lnTo>
                  <a:pt x="116489" y="27307"/>
                </a:lnTo>
                <a:lnTo>
                  <a:pt x="119250" y="26591"/>
                </a:lnTo>
                <a:lnTo>
                  <a:pt x="119148" y="26489"/>
                </a:lnTo>
                <a:lnTo>
                  <a:pt x="119455" y="24852"/>
                </a:lnTo>
                <a:lnTo>
                  <a:pt x="119352" y="24750"/>
                </a:lnTo>
                <a:lnTo>
                  <a:pt x="119966" y="24545"/>
                </a:lnTo>
                <a:lnTo>
                  <a:pt x="119864" y="24341"/>
                </a:lnTo>
                <a:lnTo>
                  <a:pt x="119659" y="24239"/>
                </a:lnTo>
                <a:lnTo>
                  <a:pt x="119455" y="23727"/>
                </a:lnTo>
                <a:lnTo>
                  <a:pt x="118636" y="23830"/>
                </a:lnTo>
                <a:lnTo>
                  <a:pt x="118841" y="23625"/>
                </a:lnTo>
                <a:lnTo>
                  <a:pt x="118534" y="23523"/>
                </a:lnTo>
                <a:close/>
                <a:moveTo>
                  <a:pt x="121398" y="20455"/>
                </a:moveTo>
                <a:lnTo>
                  <a:pt x="120477" y="20761"/>
                </a:lnTo>
                <a:lnTo>
                  <a:pt x="119966" y="21682"/>
                </a:lnTo>
                <a:lnTo>
                  <a:pt x="119761" y="22091"/>
                </a:lnTo>
                <a:lnTo>
                  <a:pt x="119864" y="22091"/>
                </a:lnTo>
                <a:lnTo>
                  <a:pt x="119557" y="22295"/>
                </a:lnTo>
                <a:lnTo>
                  <a:pt x="120273" y="22193"/>
                </a:lnTo>
                <a:lnTo>
                  <a:pt x="119966" y="23523"/>
                </a:lnTo>
                <a:lnTo>
                  <a:pt x="120170" y="23011"/>
                </a:lnTo>
                <a:lnTo>
                  <a:pt x="120580" y="22807"/>
                </a:lnTo>
                <a:lnTo>
                  <a:pt x="120682" y="23011"/>
                </a:lnTo>
                <a:lnTo>
                  <a:pt x="120375" y="24239"/>
                </a:lnTo>
                <a:lnTo>
                  <a:pt x="121807" y="23932"/>
                </a:lnTo>
                <a:lnTo>
                  <a:pt x="122011" y="25568"/>
                </a:lnTo>
                <a:lnTo>
                  <a:pt x="120580" y="26080"/>
                </a:lnTo>
                <a:lnTo>
                  <a:pt x="120580" y="26080"/>
                </a:lnTo>
                <a:lnTo>
                  <a:pt x="120989" y="25977"/>
                </a:lnTo>
                <a:lnTo>
                  <a:pt x="121091" y="26284"/>
                </a:lnTo>
                <a:lnTo>
                  <a:pt x="120068" y="27000"/>
                </a:lnTo>
                <a:lnTo>
                  <a:pt x="120989" y="27205"/>
                </a:lnTo>
                <a:lnTo>
                  <a:pt x="120886" y="27307"/>
                </a:lnTo>
                <a:lnTo>
                  <a:pt x="121602" y="27409"/>
                </a:lnTo>
                <a:lnTo>
                  <a:pt x="122216" y="27102"/>
                </a:lnTo>
                <a:lnTo>
                  <a:pt x="121602" y="27614"/>
                </a:lnTo>
                <a:lnTo>
                  <a:pt x="120989" y="27614"/>
                </a:lnTo>
                <a:lnTo>
                  <a:pt x="119761" y="28739"/>
                </a:lnTo>
                <a:lnTo>
                  <a:pt x="120068" y="28841"/>
                </a:lnTo>
                <a:lnTo>
                  <a:pt x="120375" y="28534"/>
                </a:lnTo>
                <a:lnTo>
                  <a:pt x="121091" y="28534"/>
                </a:lnTo>
                <a:lnTo>
                  <a:pt x="121807" y="28125"/>
                </a:lnTo>
                <a:lnTo>
                  <a:pt x="122625" y="28227"/>
                </a:lnTo>
                <a:lnTo>
                  <a:pt x="122523" y="28125"/>
                </a:lnTo>
                <a:lnTo>
                  <a:pt x="123136" y="28023"/>
                </a:lnTo>
                <a:lnTo>
                  <a:pt x="123034" y="27920"/>
                </a:lnTo>
                <a:lnTo>
                  <a:pt x="124773" y="27920"/>
                </a:lnTo>
                <a:lnTo>
                  <a:pt x="125182" y="27409"/>
                </a:lnTo>
                <a:lnTo>
                  <a:pt x="124466" y="27409"/>
                </a:lnTo>
                <a:lnTo>
                  <a:pt x="125080" y="26898"/>
                </a:lnTo>
                <a:lnTo>
                  <a:pt x="125284" y="25977"/>
                </a:lnTo>
                <a:lnTo>
                  <a:pt x="124159" y="25977"/>
                </a:lnTo>
                <a:lnTo>
                  <a:pt x="123648" y="25159"/>
                </a:lnTo>
                <a:lnTo>
                  <a:pt x="124261" y="25261"/>
                </a:lnTo>
                <a:lnTo>
                  <a:pt x="124261" y="25261"/>
                </a:lnTo>
                <a:lnTo>
                  <a:pt x="124057" y="24750"/>
                </a:lnTo>
                <a:lnTo>
                  <a:pt x="123239" y="24239"/>
                </a:lnTo>
                <a:lnTo>
                  <a:pt x="122932" y="23420"/>
                </a:lnTo>
                <a:lnTo>
                  <a:pt x="121295" y="22807"/>
                </a:lnTo>
                <a:lnTo>
                  <a:pt x="122011" y="22705"/>
                </a:lnTo>
                <a:lnTo>
                  <a:pt x="121705" y="22602"/>
                </a:lnTo>
                <a:lnTo>
                  <a:pt x="122318" y="22295"/>
                </a:lnTo>
                <a:lnTo>
                  <a:pt x="122830" y="21580"/>
                </a:lnTo>
                <a:lnTo>
                  <a:pt x="121091" y="21375"/>
                </a:lnTo>
                <a:lnTo>
                  <a:pt x="121295" y="21170"/>
                </a:lnTo>
                <a:lnTo>
                  <a:pt x="121193" y="21170"/>
                </a:lnTo>
                <a:lnTo>
                  <a:pt x="121807" y="20659"/>
                </a:lnTo>
                <a:lnTo>
                  <a:pt x="121398" y="20455"/>
                </a:lnTo>
                <a:close/>
                <a:moveTo>
                  <a:pt x="23830" y="27920"/>
                </a:moveTo>
                <a:lnTo>
                  <a:pt x="23523" y="28330"/>
                </a:lnTo>
                <a:lnTo>
                  <a:pt x="24034" y="28227"/>
                </a:lnTo>
                <a:lnTo>
                  <a:pt x="23932" y="28432"/>
                </a:lnTo>
                <a:lnTo>
                  <a:pt x="23523" y="28534"/>
                </a:lnTo>
                <a:lnTo>
                  <a:pt x="23625" y="28534"/>
                </a:lnTo>
                <a:lnTo>
                  <a:pt x="23420" y="28739"/>
                </a:lnTo>
                <a:lnTo>
                  <a:pt x="23830" y="28739"/>
                </a:lnTo>
                <a:lnTo>
                  <a:pt x="23932" y="28636"/>
                </a:lnTo>
                <a:lnTo>
                  <a:pt x="24034" y="28943"/>
                </a:lnTo>
                <a:lnTo>
                  <a:pt x="24443" y="29148"/>
                </a:lnTo>
                <a:lnTo>
                  <a:pt x="24034" y="29455"/>
                </a:lnTo>
                <a:lnTo>
                  <a:pt x="24443" y="29455"/>
                </a:lnTo>
                <a:lnTo>
                  <a:pt x="24341" y="29557"/>
                </a:lnTo>
                <a:lnTo>
                  <a:pt x="24545" y="29659"/>
                </a:lnTo>
                <a:lnTo>
                  <a:pt x="24341" y="29761"/>
                </a:lnTo>
                <a:lnTo>
                  <a:pt x="25261" y="29557"/>
                </a:lnTo>
                <a:lnTo>
                  <a:pt x="25057" y="30273"/>
                </a:lnTo>
                <a:lnTo>
                  <a:pt x="25057" y="30273"/>
                </a:lnTo>
                <a:lnTo>
                  <a:pt x="25875" y="30170"/>
                </a:lnTo>
                <a:lnTo>
                  <a:pt x="25466" y="28534"/>
                </a:lnTo>
                <a:lnTo>
                  <a:pt x="23830" y="27920"/>
                </a:lnTo>
                <a:close/>
                <a:moveTo>
                  <a:pt x="25875" y="30170"/>
                </a:moveTo>
                <a:lnTo>
                  <a:pt x="25875" y="30273"/>
                </a:lnTo>
                <a:lnTo>
                  <a:pt x="25977" y="30170"/>
                </a:lnTo>
                <a:close/>
                <a:moveTo>
                  <a:pt x="72102" y="30989"/>
                </a:moveTo>
                <a:lnTo>
                  <a:pt x="72146" y="31003"/>
                </a:lnTo>
                <a:lnTo>
                  <a:pt x="72146" y="31003"/>
                </a:lnTo>
                <a:lnTo>
                  <a:pt x="72205" y="30989"/>
                </a:lnTo>
                <a:close/>
                <a:moveTo>
                  <a:pt x="25568" y="31398"/>
                </a:moveTo>
                <a:lnTo>
                  <a:pt x="25364" y="31500"/>
                </a:lnTo>
                <a:lnTo>
                  <a:pt x="25364" y="31500"/>
                </a:lnTo>
                <a:lnTo>
                  <a:pt x="25466" y="31398"/>
                </a:lnTo>
                <a:close/>
                <a:moveTo>
                  <a:pt x="80386" y="31500"/>
                </a:moveTo>
                <a:lnTo>
                  <a:pt x="80386" y="31500"/>
                </a:lnTo>
                <a:lnTo>
                  <a:pt x="80386" y="31500"/>
                </a:lnTo>
                <a:close/>
                <a:moveTo>
                  <a:pt x="80693" y="27307"/>
                </a:moveTo>
                <a:lnTo>
                  <a:pt x="80182" y="27409"/>
                </a:lnTo>
                <a:lnTo>
                  <a:pt x="78136" y="29864"/>
                </a:lnTo>
                <a:lnTo>
                  <a:pt x="77625" y="29966"/>
                </a:lnTo>
                <a:lnTo>
                  <a:pt x="77318" y="30170"/>
                </a:lnTo>
                <a:lnTo>
                  <a:pt x="77420" y="30068"/>
                </a:lnTo>
                <a:lnTo>
                  <a:pt x="77011" y="30273"/>
                </a:lnTo>
                <a:lnTo>
                  <a:pt x="77727" y="30273"/>
                </a:lnTo>
                <a:lnTo>
                  <a:pt x="76705" y="30989"/>
                </a:lnTo>
                <a:lnTo>
                  <a:pt x="79466" y="30989"/>
                </a:lnTo>
                <a:lnTo>
                  <a:pt x="79159" y="31295"/>
                </a:lnTo>
                <a:lnTo>
                  <a:pt x="80284" y="31193"/>
                </a:lnTo>
                <a:lnTo>
                  <a:pt x="79261" y="32011"/>
                </a:lnTo>
                <a:lnTo>
                  <a:pt x="80489" y="31295"/>
                </a:lnTo>
                <a:lnTo>
                  <a:pt x="80386" y="31500"/>
                </a:lnTo>
                <a:lnTo>
                  <a:pt x="80795" y="30989"/>
                </a:lnTo>
                <a:lnTo>
                  <a:pt x="81000" y="31398"/>
                </a:lnTo>
                <a:lnTo>
                  <a:pt x="80591" y="32011"/>
                </a:lnTo>
                <a:lnTo>
                  <a:pt x="81102" y="31705"/>
                </a:lnTo>
                <a:lnTo>
                  <a:pt x="81000" y="32216"/>
                </a:lnTo>
                <a:lnTo>
                  <a:pt x="81000" y="32216"/>
                </a:lnTo>
                <a:lnTo>
                  <a:pt x="81409" y="32114"/>
                </a:lnTo>
                <a:lnTo>
                  <a:pt x="81920" y="31091"/>
                </a:lnTo>
                <a:lnTo>
                  <a:pt x="81511" y="31398"/>
                </a:lnTo>
                <a:lnTo>
                  <a:pt x="81920" y="30682"/>
                </a:lnTo>
                <a:lnTo>
                  <a:pt x="81205" y="31193"/>
                </a:lnTo>
                <a:lnTo>
                  <a:pt x="81205" y="31193"/>
                </a:lnTo>
                <a:lnTo>
                  <a:pt x="81307" y="30784"/>
                </a:lnTo>
                <a:lnTo>
                  <a:pt x="81102" y="30784"/>
                </a:lnTo>
                <a:lnTo>
                  <a:pt x="81920" y="30170"/>
                </a:lnTo>
                <a:lnTo>
                  <a:pt x="81920" y="30170"/>
                </a:lnTo>
                <a:lnTo>
                  <a:pt x="81000" y="30477"/>
                </a:lnTo>
                <a:lnTo>
                  <a:pt x="81409" y="30170"/>
                </a:lnTo>
                <a:lnTo>
                  <a:pt x="81205" y="30068"/>
                </a:lnTo>
                <a:lnTo>
                  <a:pt x="81307" y="29966"/>
                </a:lnTo>
                <a:lnTo>
                  <a:pt x="81102" y="30068"/>
                </a:lnTo>
                <a:lnTo>
                  <a:pt x="81716" y="29557"/>
                </a:lnTo>
                <a:lnTo>
                  <a:pt x="81000" y="29455"/>
                </a:lnTo>
                <a:lnTo>
                  <a:pt x="81102" y="29250"/>
                </a:lnTo>
                <a:lnTo>
                  <a:pt x="80284" y="29761"/>
                </a:lnTo>
                <a:lnTo>
                  <a:pt x="80489" y="29250"/>
                </a:lnTo>
                <a:lnTo>
                  <a:pt x="80489" y="29250"/>
                </a:lnTo>
                <a:lnTo>
                  <a:pt x="80284" y="29455"/>
                </a:lnTo>
                <a:lnTo>
                  <a:pt x="80386" y="29352"/>
                </a:lnTo>
                <a:lnTo>
                  <a:pt x="79773" y="29352"/>
                </a:lnTo>
                <a:lnTo>
                  <a:pt x="79977" y="29148"/>
                </a:lnTo>
                <a:lnTo>
                  <a:pt x="79773" y="29250"/>
                </a:lnTo>
                <a:lnTo>
                  <a:pt x="80386" y="28841"/>
                </a:lnTo>
                <a:lnTo>
                  <a:pt x="79261" y="29250"/>
                </a:lnTo>
                <a:lnTo>
                  <a:pt x="80489" y="27716"/>
                </a:lnTo>
                <a:lnTo>
                  <a:pt x="80591" y="27511"/>
                </a:lnTo>
                <a:lnTo>
                  <a:pt x="80898" y="27307"/>
                </a:lnTo>
                <a:close/>
                <a:moveTo>
                  <a:pt x="239523" y="32216"/>
                </a:moveTo>
                <a:lnTo>
                  <a:pt x="240239" y="32830"/>
                </a:lnTo>
                <a:lnTo>
                  <a:pt x="239727" y="32318"/>
                </a:lnTo>
                <a:lnTo>
                  <a:pt x="239523" y="32216"/>
                </a:lnTo>
                <a:close/>
                <a:moveTo>
                  <a:pt x="232875" y="24443"/>
                </a:moveTo>
                <a:lnTo>
                  <a:pt x="232773" y="24648"/>
                </a:lnTo>
                <a:lnTo>
                  <a:pt x="233591" y="25159"/>
                </a:lnTo>
                <a:lnTo>
                  <a:pt x="233489" y="25261"/>
                </a:lnTo>
                <a:lnTo>
                  <a:pt x="233386" y="25364"/>
                </a:lnTo>
                <a:lnTo>
                  <a:pt x="234511" y="27102"/>
                </a:lnTo>
                <a:lnTo>
                  <a:pt x="239216" y="32932"/>
                </a:lnTo>
                <a:lnTo>
                  <a:pt x="239114" y="32114"/>
                </a:lnTo>
                <a:lnTo>
                  <a:pt x="239523" y="32216"/>
                </a:lnTo>
                <a:lnTo>
                  <a:pt x="239523" y="32216"/>
                </a:lnTo>
                <a:lnTo>
                  <a:pt x="238193" y="31091"/>
                </a:lnTo>
                <a:lnTo>
                  <a:pt x="237784" y="29557"/>
                </a:lnTo>
                <a:lnTo>
                  <a:pt x="239318" y="30170"/>
                </a:lnTo>
                <a:lnTo>
                  <a:pt x="232875" y="24443"/>
                </a:lnTo>
                <a:close/>
                <a:moveTo>
                  <a:pt x="244841" y="33341"/>
                </a:moveTo>
                <a:lnTo>
                  <a:pt x="244330" y="33443"/>
                </a:lnTo>
                <a:lnTo>
                  <a:pt x="244432" y="33648"/>
                </a:lnTo>
                <a:lnTo>
                  <a:pt x="244125" y="34364"/>
                </a:lnTo>
                <a:lnTo>
                  <a:pt x="244125" y="34466"/>
                </a:lnTo>
                <a:lnTo>
                  <a:pt x="244330" y="33955"/>
                </a:lnTo>
                <a:lnTo>
                  <a:pt x="245045" y="33545"/>
                </a:lnTo>
                <a:lnTo>
                  <a:pt x="244841" y="33341"/>
                </a:lnTo>
                <a:close/>
                <a:moveTo>
                  <a:pt x="243409" y="34466"/>
                </a:moveTo>
                <a:lnTo>
                  <a:pt x="243409" y="35080"/>
                </a:lnTo>
                <a:lnTo>
                  <a:pt x="243614" y="35284"/>
                </a:lnTo>
                <a:lnTo>
                  <a:pt x="243920" y="34466"/>
                </a:lnTo>
                <a:close/>
                <a:moveTo>
                  <a:pt x="54102" y="29864"/>
                </a:moveTo>
                <a:lnTo>
                  <a:pt x="56352" y="30886"/>
                </a:lnTo>
                <a:lnTo>
                  <a:pt x="56045" y="31193"/>
                </a:lnTo>
                <a:lnTo>
                  <a:pt x="56250" y="31602"/>
                </a:lnTo>
                <a:lnTo>
                  <a:pt x="56045" y="31807"/>
                </a:lnTo>
                <a:lnTo>
                  <a:pt x="56250" y="32011"/>
                </a:lnTo>
                <a:lnTo>
                  <a:pt x="56045" y="32114"/>
                </a:lnTo>
                <a:lnTo>
                  <a:pt x="56148" y="32114"/>
                </a:lnTo>
                <a:lnTo>
                  <a:pt x="55943" y="32318"/>
                </a:lnTo>
                <a:lnTo>
                  <a:pt x="58193" y="32727"/>
                </a:lnTo>
                <a:lnTo>
                  <a:pt x="58091" y="32830"/>
                </a:lnTo>
                <a:lnTo>
                  <a:pt x="58500" y="32830"/>
                </a:lnTo>
                <a:lnTo>
                  <a:pt x="58500" y="32932"/>
                </a:lnTo>
                <a:lnTo>
                  <a:pt x="58909" y="33239"/>
                </a:lnTo>
                <a:lnTo>
                  <a:pt x="59114" y="34057"/>
                </a:lnTo>
                <a:lnTo>
                  <a:pt x="59216" y="34057"/>
                </a:lnTo>
                <a:lnTo>
                  <a:pt x="59216" y="34159"/>
                </a:lnTo>
                <a:lnTo>
                  <a:pt x="59011" y="34057"/>
                </a:lnTo>
                <a:lnTo>
                  <a:pt x="58807" y="34364"/>
                </a:lnTo>
                <a:lnTo>
                  <a:pt x="58091" y="34261"/>
                </a:lnTo>
                <a:lnTo>
                  <a:pt x="57989" y="34159"/>
                </a:lnTo>
                <a:lnTo>
                  <a:pt x="58193" y="33955"/>
                </a:lnTo>
                <a:lnTo>
                  <a:pt x="58091" y="33955"/>
                </a:lnTo>
                <a:lnTo>
                  <a:pt x="58091" y="33648"/>
                </a:lnTo>
                <a:lnTo>
                  <a:pt x="57682" y="33648"/>
                </a:lnTo>
                <a:lnTo>
                  <a:pt x="56250" y="35898"/>
                </a:lnTo>
                <a:lnTo>
                  <a:pt x="56045" y="34875"/>
                </a:lnTo>
                <a:lnTo>
                  <a:pt x="55330" y="35182"/>
                </a:lnTo>
                <a:lnTo>
                  <a:pt x="55330" y="35182"/>
                </a:lnTo>
                <a:lnTo>
                  <a:pt x="56352" y="33750"/>
                </a:lnTo>
                <a:lnTo>
                  <a:pt x="56250" y="33443"/>
                </a:lnTo>
                <a:lnTo>
                  <a:pt x="55330" y="33136"/>
                </a:lnTo>
                <a:lnTo>
                  <a:pt x="54409" y="34159"/>
                </a:lnTo>
                <a:lnTo>
                  <a:pt x="54614" y="33648"/>
                </a:lnTo>
                <a:lnTo>
                  <a:pt x="52568" y="36818"/>
                </a:lnTo>
                <a:lnTo>
                  <a:pt x="51545" y="37125"/>
                </a:lnTo>
                <a:lnTo>
                  <a:pt x="52773" y="34364"/>
                </a:lnTo>
                <a:lnTo>
                  <a:pt x="52364" y="34364"/>
                </a:lnTo>
                <a:lnTo>
                  <a:pt x="53693" y="32932"/>
                </a:lnTo>
                <a:lnTo>
                  <a:pt x="53693" y="33136"/>
                </a:lnTo>
                <a:lnTo>
                  <a:pt x="54102" y="32932"/>
                </a:lnTo>
                <a:lnTo>
                  <a:pt x="53898" y="33239"/>
                </a:lnTo>
                <a:lnTo>
                  <a:pt x="53898" y="33239"/>
                </a:lnTo>
                <a:lnTo>
                  <a:pt x="55125" y="32727"/>
                </a:lnTo>
                <a:lnTo>
                  <a:pt x="55534" y="32932"/>
                </a:lnTo>
                <a:lnTo>
                  <a:pt x="55636" y="32830"/>
                </a:lnTo>
                <a:lnTo>
                  <a:pt x="56250" y="32830"/>
                </a:lnTo>
                <a:lnTo>
                  <a:pt x="55534" y="32318"/>
                </a:lnTo>
                <a:lnTo>
                  <a:pt x="55739" y="32114"/>
                </a:lnTo>
                <a:lnTo>
                  <a:pt x="53693" y="32318"/>
                </a:lnTo>
                <a:lnTo>
                  <a:pt x="53591" y="32011"/>
                </a:lnTo>
                <a:lnTo>
                  <a:pt x="52977" y="32011"/>
                </a:lnTo>
                <a:lnTo>
                  <a:pt x="52977" y="31602"/>
                </a:lnTo>
                <a:lnTo>
                  <a:pt x="50830" y="32216"/>
                </a:lnTo>
                <a:lnTo>
                  <a:pt x="50830" y="31909"/>
                </a:lnTo>
                <a:lnTo>
                  <a:pt x="50011" y="32011"/>
                </a:lnTo>
                <a:lnTo>
                  <a:pt x="53489" y="30273"/>
                </a:lnTo>
                <a:lnTo>
                  <a:pt x="53489" y="30273"/>
                </a:lnTo>
                <a:lnTo>
                  <a:pt x="53693" y="30068"/>
                </a:lnTo>
                <a:lnTo>
                  <a:pt x="53898" y="30068"/>
                </a:lnTo>
                <a:lnTo>
                  <a:pt x="53591" y="30375"/>
                </a:lnTo>
                <a:lnTo>
                  <a:pt x="54102" y="30068"/>
                </a:lnTo>
                <a:lnTo>
                  <a:pt x="54102" y="29864"/>
                </a:lnTo>
                <a:close/>
                <a:moveTo>
                  <a:pt x="131932" y="36000"/>
                </a:moveTo>
                <a:lnTo>
                  <a:pt x="131830" y="36205"/>
                </a:lnTo>
                <a:lnTo>
                  <a:pt x="131216" y="36511"/>
                </a:lnTo>
                <a:lnTo>
                  <a:pt x="131318" y="36614"/>
                </a:lnTo>
                <a:lnTo>
                  <a:pt x="131318" y="37023"/>
                </a:lnTo>
                <a:lnTo>
                  <a:pt x="131830" y="37432"/>
                </a:lnTo>
                <a:lnTo>
                  <a:pt x="131932" y="36000"/>
                </a:lnTo>
                <a:close/>
                <a:moveTo>
                  <a:pt x="239216" y="33443"/>
                </a:moveTo>
                <a:lnTo>
                  <a:pt x="240341" y="35693"/>
                </a:lnTo>
                <a:lnTo>
                  <a:pt x="239625" y="35591"/>
                </a:lnTo>
                <a:lnTo>
                  <a:pt x="239625" y="36205"/>
                </a:lnTo>
                <a:lnTo>
                  <a:pt x="240750" y="37432"/>
                </a:lnTo>
                <a:lnTo>
                  <a:pt x="240750" y="37125"/>
                </a:lnTo>
                <a:lnTo>
                  <a:pt x="241159" y="37125"/>
                </a:lnTo>
                <a:lnTo>
                  <a:pt x="240239" y="36614"/>
                </a:lnTo>
                <a:lnTo>
                  <a:pt x="240341" y="36307"/>
                </a:lnTo>
                <a:lnTo>
                  <a:pt x="240750" y="36511"/>
                </a:lnTo>
                <a:lnTo>
                  <a:pt x="241364" y="36409"/>
                </a:lnTo>
                <a:lnTo>
                  <a:pt x="242795" y="36920"/>
                </a:lnTo>
                <a:lnTo>
                  <a:pt x="242693" y="36409"/>
                </a:lnTo>
                <a:lnTo>
                  <a:pt x="244023" y="35489"/>
                </a:lnTo>
                <a:lnTo>
                  <a:pt x="243716" y="35591"/>
                </a:lnTo>
                <a:lnTo>
                  <a:pt x="243205" y="35284"/>
                </a:lnTo>
                <a:lnTo>
                  <a:pt x="242898" y="34568"/>
                </a:lnTo>
                <a:lnTo>
                  <a:pt x="242284" y="34875"/>
                </a:lnTo>
                <a:lnTo>
                  <a:pt x="239216" y="33443"/>
                </a:lnTo>
                <a:close/>
                <a:moveTo>
                  <a:pt x="143693" y="38659"/>
                </a:moveTo>
                <a:lnTo>
                  <a:pt x="144000" y="38864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3693" y="38659"/>
                </a:lnTo>
                <a:close/>
                <a:moveTo>
                  <a:pt x="155250" y="31602"/>
                </a:moveTo>
                <a:lnTo>
                  <a:pt x="155148" y="31705"/>
                </a:lnTo>
                <a:lnTo>
                  <a:pt x="155659" y="31705"/>
                </a:lnTo>
                <a:lnTo>
                  <a:pt x="155148" y="32011"/>
                </a:lnTo>
                <a:lnTo>
                  <a:pt x="155148" y="32216"/>
                </a:lnTo>
                <a:lnTo>
                  <a:pt x="154636" y="32216"/>
                </a:lnTo>
                <a:lnTo>
                  <a:pt x="155250" y="32727"/>
                </a:lnTo>
                <a:lnTo>
                  <a:pt x="154943" y="32932"/>
                </a:lnTo>
                <a:lnTo>
                  <a:pt x="154739" y="33341"/>
                </a:lnTo>
                <a:lnTo>
                  <a:pt x="154023" y="33443"/>
                </a:lnTo>
                <a:lnTo>
                  <a:pt x="154125" y="33545"/>
                </a:lnTo>
                <a:lnTo>
                  <a:pt x="153920" y="33648"/>
                </a:lnTo>
                <a:lnTo>
                  <a:pt x="158318" y="36205"/>
                </a:lnTo>
                <a:lnTo>
                  <a:pt x="158318" y="37636"/>
                </a:lnTo>
                <a:lnTo>
                  <a:pt x="148398" y="37636"/>
                </a:lnTo>
                <a:lnTo>
                  <a:pt x="149011" y="38148"/>
                </a:lnTo>
                <a:lnTo>
                  <a:pt x="148193" y="38352"/>
                </a:lnTo>
                <a:lnTo>
                  <a:pt x="148398" y="38455"/>
                </a:lnTo>
                <a:lnTo>
                  <a:pt x="147477" y="38557"/>
                </a:lnTo>
                <a:lnTo>
                  <a:pt x="147273" y="38455"/>
                </a:lnTo>
                <a:lnTo>
                  <a:pt x="147273" y="38455"/>
                </a:lnTo>
                <a:lnTo>
                  <a:pt x="147375" y="38557"/>
                </a:lnTo>
                <a:lnTo>
                  <a:pt x="146761" y="38455"/>
                </a:lnTo>
                <a:lnTo>
                  <a:pt x="146045" y="38864"/>
                </a:lnTo>
                <a:lnTo>
                  <a:pt x="146045" y="38864"/>
                </a:lnTo>
                <a:lnTo>
                  <a:pt x="147580" y="37841"/>
                </a:lnTo>
                <a:lnTo>
                  <a:pt x="148091" y="37943"/>
                </a:lnTo>
                <a:lnTo>
                  <a:pt x="148091" y="37943"/>
                </a:lnTo>
                <a:lnTo>
                  <a:pt x="146864" y="36409"/>
                </a:lnTo>
                <a:lnTo>
                  <a:pt x="147682" y="34364"/>
                </a:lnTo>
                <a:lnTo>
                  <a:pt x="147886" y="33955"/>
                </a:lnTo>
                <a:lnTo>
                  <a:pt x="147886" y="34159"/>
                </a:lnTo>
                <a:lnTo>
                  <a:pt x="148295" y="33545"/>
                </a:lnTo>
                <a:lnTo>
                  <a:pt x="148193" y="33239"/>
                </a:lnTo>
                <a:lnTo>
                  <a:pt x="149523" y="32011"/>
                </a:lnTo>
                <a:lnTo>
                  <a:pt x="149830" y="32114"/>
                </a:lnTo>
                <a:lnTo>
                  <a:pt x="149625" y="31602"/>
                </a:lnTo>
                <a:lnTo>
                  <a:pt x="150443" y="32216"/>
                </a:lnTo>
                <a:lnTo>
                  <a:pt x="149625" y="32318"/>
                </a:lnTo>
                <a:lnTo>
                  <a:pt x="150341" y="32727"/>
                </a:lnTo>
                <a:lnTo>
                  <a:pt x="151159" y="32727"/>
                </a:lnTo>
                <a:lnTo>
                  <a:pt x="151261" y="33034"/>
                </a:lnTo>
                <a:lnTo>
                  <a:pt x="150545" y="33443"/>
                </a:lnTo>
                <a:lnTo>
                  <a:pt x="151466" y="33852"/>
                </a:lnTo>
                <a:lnTo>
                  <a:pt x="151466" y="34364"/>
                </a:lnTo>
                <a:lnTo>
                  <a:pt x="152080" y="34364"/>
                </a:lnTo>
                <a:lnTo>
                  <a:pt x="153102" y="33750"/>
                </a:lnTo>
                <a:lnTo>
                  <a:pt x="153614" y="33852"/>
                </a:lnTo>
                <a:lnTo>
                  <a:pt x="153818" y="33443"/>
                </a:lnTo>
                <a:lnTo>
                  <a:pt x="152795" y="33443"/>
                </a:lnTo>
                <a:lnTo>
                  <a:pt x="152386" y="32830"/>
                </a:lnTo>
                <a:lnTo>
                  <a:pt x="152591" y="32420"/>
                </a:lnTo>
                <a:lnTo>
                  <a:pt x="152489" y="32727"/>
                </a:lnTo>
                <a:lnTo>
                  <a:pt x="152489" y="32727"/>
                </a:lnTo>
                <a:lnTo>
                  <a:pt x="155250" y="31602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31011" y="37943"/>
                </a:moveTo>
                <a:lnTo>
                  <a:pt x="131011" y="38250"/>
                </a:lnTo>
                <a:lnTo>
                  <a:pt x="131216" y="39580"/>
                </a:lnTo>
                <a:lnTo>
                  <a:pt x="132136" y="39682"/>
                </a:lnTo>
                <a:lnTo>
                  <a:pt x="132136" y="37943"/>
                </a:lnTo>
                <a:close/>
                <a:moveTo>
                  <a:pt x="165580" y="31807"/>
                </a:moveTo>
                <a:lnTo>
                  <a:pt x="166091" y="32011"/>
                </a:lnTo>
                <a:lnTo>
                  <a:pt x="166295" y="31909"/>
                </a:lnTo>
                <a:lnTo>
                  <a:pt x="166705" y="31909"/>
                </a:lnTo>
                <a:lnTo>
                  <a:pt x="167420" y="33545"/>
                </a:lnTo>
                <a:lnTo>
                  <a:pt x="165886" y="33545"/>
                </a:lnTo>
                <a:lnTo>
                  <a:pt x="166193" y="34364"/>
                </a:lnTo>
                <a:lnTo>
                  <a:pt x="165273" y="34568"/>
                </a:lnTo>
                <a:lnTo>
                  <a:pt x="165682" y="34670"/>
                </a:lnTo>
                <a:lnTo>
                  <a:pt x="166398" y="35693"/>
                </a:lnTo>
                <a:lnTo>
                  <a:pt x="166705" y="35795"/>
                </a:lnTo>
                <a:lnTo>
                  <a:pt x="166909" y="36000"/>
                </a:lnTo>
                <a:lnTo>
                  <a:pt x="167420" y="36102"/>
                </a:lnTo>
                <a:lnTo>
                  <a:pt x="168136" y="37739"/>
                </a:lnTo>
                <a:lnTo>
                  <a:pt x="168136" y="36818"/>
                </a:lnTo>
                <a:lnTo>
                  <a:pt x="169670" y="37841"/>
                </a:lnTo>
                <a:lnTo>
                  <a:pt x="169466" y="38250"/>
                </a:lnTo>
                <a:lnTo>
                  <a:pt x="168239" y="37841"/>
                </a:lnTo>
                <a:lnTo>
                  <a:pt x="168648" y="39068"/>
                </a:lnTo>
                <a:lnTo>
                  <a:pt x="168955" y="38864"/>
                </a:lnTo>
                <a:lnTo>
                  <a:pt x="169159" y="39273"/>
                </a:lnTo>
                <a:lnTo>
                  <a:pt x="168852" y="39273"/>
                </a:lnTo>
                <a:lnTo>
                  <a:pt x="168852" y="39580"/>
                </a:lnTo>
                <a:lnTo>
                  <a:pt x="169261" y="39682"/>
                </a:lnTo>
                <a:lnTo>
                  <a:pt x="169773" y="42034"/>
                </a:lnTo>
                <a:lnTo>
                  <a:pt x="169977" y="42034"/>
                </a:lnTo>
                <a:lnTo>
                  <a:pt x="169773" y="42136"/>
                </a:lnTo>
                <a:lnTo>
                  <a:pt x="169773" y="42034"/>
                </a:lnTo>
                <a:lnTo>
                  <a:pt x="167420" y="42136"/>
                </a:lnTo>
                <a:lnTo>
                  <a:pt x="165580" y="41114"/>
                </a:lnTo>
                <a:lnTo>
                  <a:pt x="165375" y="39682"/>
                </a:lnTo>
                <a:lnTo>
                  <a:pt x="165375" y="39682"/>
                </a:lnTo>
                <a:lnTo>
                  <a:pt x="165477" y="39886"/>
                </a:lnTo>
                <a:lnTo>
                  <a:pt x="166295" y="38659"/>
                </a:lnTo>
                <a:lnTo>
                  <a:pt x="163227" y="35693"/>
                </a:lnTo>
                <a:lnTo>
                  <a:pt x="163227" y="35080"/>
                </a:lnTo>
                <a:lnTo>
                  <a:pt x="163125" y="35386"/>
                </a:lnTo>
                <a:lnTo>
                  <a:pt x="162307" y="34261"/>
                </a:lnTo>
                <a:lnTo>
                  <a:pt x="162409" y="34057"/>
                </a:lnTo>
                <a:lnTo>
                  <a:pt x="162511" y="34057"/>
                </a:lnTo>
                <a:lnTo>
                  <a:pt x="162614" y="33136"/>
                </a:lnTo>
                <a:lnTo>
                  <a:pt x="162818" y="33239"/>
                </a:lnTo>
                <a:lnTo>
                  <a:pt x="163636" y="32932"/>
                </a:lnTo>
                <a:lnTo>
                  <a:pt x="163534" y="32727"/>
                </a:lnTo>
                <a:lnTo>
                  <a:pt x="163943" y="32523"/>
                </a:lnTo>
                <a:lnTo>
                  <a:pt x="164045" y="32420"/>
                </a:lnTo>
                <a:lnTo>
                  <a:pt x="163943" y="32318"/>
                </a:lnTo>
                <a:lnTo>
                  <a:pt x="165580" y="31807"/>
                </a:lnTo>
                <a:close/>
                <a:moveTo>
                  <a:pt x="137352" y="40602"/>
                </a:moveTo>
                <a:lnTo>
                  <a:pt x="135511" y="40807"/>
                </a:lnTo>
                <a:lnTo>
                  <a:pt x="134898" y="40705"/>
                </a:lnTo>
                <a:lnTo>
                  <a:pt x="137045" y="42239"/>
                </a:lnTo>
                <a:lnTo>
                  <a:pt x="137148" y="41932"/>
                </a:lnTo>
                <a:lnTo>
                  <a:pt x="137045" y="41625"/>
                </a:lnTo>
                <a:lnTo>
                  <a:pt x="137352" y="40602"/>
                </a:lnTo>
                <a:close/>
                <a:moveTo>
                  <a:pt x="146659" y="43670"/>
                </a:moveTo>
                <a:lnTo>
                  <a:pt x="146148" y="43875"/>
                </a:lnTo>
                <a:lnTo>
                  <a:pt x="146250" y="43875"/>
                </a:lnTo>
                <a:lnTo>
                  <a:pt x="146659" y="43670"/>
                </a:lnTo>
                <a:close/>
                <a:moveTo>
                  <a:pt x="144409" y="43364"/>
                </a:moveTo>
                <a:lnTo>
                  <a:pt x="144307" y="43466"/>
                </a:lnTo>
                <a:lnTo>
                  <a:pt x="144307" y="43773"/>
                </a:lnTo>
                <a:lnTo>
                  <a:pt x="145330" y="44080"/>
                </a:lnTo>
                <a:lnTo>
                  <a:pt x="146148" y="43875"/>
                </a:lnTo>
                <a:lnTo>
                  <a:pt x="146045" y="43670"/>
                </a:lnTo>
                <a:lnTo>
                  <a:pt x="144716" y="43568"/>
                </a:lnTo>
                <a:lnTo>
                  <a:pt x="144818" y="43466"/>
                </a:lnTo>
                <a:lnTo>
                  <a:pt x="144409" y="43364"/>
                </a:lnTo>
                <a:close/>
                <a:moveTo>
                  <a:pt x="153614" y="43364"/>
                </a:moveTo>
                <a:lnTo>
                  <a:pt x="151773" y="43977"/>
                </a:lnTo>
                <a:lnTo>
                  <a:pt x="152489" y="44489"/>
                </a:lnTo>
                <a:lnTo>
                  <a:pt x="153307" y="44080"/>
                </a:lnTo>
                <a:lnTo>
                  <a:pt x="153614" y="43466"/>
                </a:lnTo>
                <a:lnTo>
                  <a:pt x="153614" y="43364"/>
                </a:lnTo>
                <a:close/>
                <a:moveTo>
                  <a:pt x="241568" y="37534"/>
                </a:moveTo>
                <a:lnTo>
                  <a:pt x="241261" y="37636"/>
                </a:lnTo>
                <a:lnTo>
                  <a:pt x="241670" y="37739"/>
                </a:lnTo>
                <a:lnTo>
                  <a:pt x="241466" y="38045"/>
                </a:lnTo>
                <a:lnTo>
                  <a:pt x="240955" y="37636"/>
                </a:lnTo>
                <a:lnTo>
                  <a:pt x="241057" y="37943"/>
                </a:lnTo>
                <a:lnTo>
                  <a:pt x="240955" y="38148"/>
                </a:lnTo>
                <a:lnTo>
                  <a:pt x="241261" y="38864"/>
                </a:lnTo>
                <a:lnTo>
                  <a:pt x="241159" y="38864"/>
                </a:lnTo>
                <a:lnTo>
                  <a:pt x="241875" y="40807"/>
                </a:lnTo>
                <a:lnTo>
                  <a:pt x="241670" y="41114"/>
                </a:lnTo>
                <a:lnTo>
                  <a:pt x="241466" y="41727"/>
                </a:lnTo>
                <a:lnTo>
                  <a:pt x="240955" y="42136"/>
                </a:lnTo>
                <a:lnTo>
                  <a:pt x="240443" y="41932"/>
                </a:lnTo>
                <a:lnTo>
                  <a:pt x="240545" y="41420"/>
                </a:lnTo>
                <a:lnTo>
                  <a:pt x="240545" y="41420"/>
                </a:lnTo>
                <a:lnTo>
                  <a:pt x="240136" y="41727"/>
                </a:lnTo>
                <a:lnTo>
                  <a:pt x="240341" y="43261"/>
                </a:lnTo>
                <a:lnTo>
                  <a:pt x="239727" y="43466"/>
                </a:lnTo>
                <a:lnTo>
                  <a:pt x="239420" y="43364"/>
                </a:lnTo>
                <a:lnTo>
                  <a:pt x="237477" y="43977"/>
                </a:lnTo>
                <a:lnTo>
                  <a:pt x="236761" y="45102"/>
                </a:lnTo>
                <a:lnTo>
                  <a:pt x="237886" y="45205"/>
                </a:lnTo>
                <a:lnTo>
                  <a:pt x="237784" y="44795"/>
                </a:lnTo>
                <a:lnTo>
                  <a:pt x="240341" y="44489"/>
                </a:lnTo>
                <a:lnTo>
                  <a:pt x="240239" y="44795"/>
                </a:lnTo>
                <a:lnTo>
                  <a:pt x="240955" y="45614"/>
                </a:lnTo>
                <a:lnTo>
                  <a:pt x="241670" y="44795"/>
                </a:lnTo>
                <a:lnTo>
                  <a:pt x="241261" y="44080"/>
                </a:lnTo>
                <a:lnTo>
                  <a:pt x="241568" y="44386"/>
                </a:lnTo>
                <a:lnTo>
                  <a:pt x="241568" y="44182"/>
                </a:lnTo>
                <a:lnTo>
                  <a:pt x="241670" y="44489"/>
                </a:lnTo>
                <a:lnTo>
                  <a:pt x="242693" y="44489"/>
                </a:lnTo>
                <a:lnTo>
                  <a:pt x="243102" y="43977"/>
                </a:lnTo>
                <a:lnTo>
                  <a:pt x="243307" y="43977"/>
                </a:lnTo>
                <a:lnTo>
                  <a:pt x="243409" y="43773"/>
                </a:lnTo>
                <a:lnTo>
                  <a:pt x="243614" y="43773"/>
                </a:lnTo>
                <a:lnTo>
                  <a:pt x="243511" y="43364"/>
                </a:lnTo>
                <a:lnTo>
                  <a:pt x="243818" y="43466"/>
                </a:lnTo>
                <a:lnTo>
                  <a:pt x="243818" y="43773"/>
                </a:lnTo>
                <a:lnTo>
                  <a:pt x="244023" y="44182"/>
                </a:lnTo>
                <a:lnTo>
                  <a:pt x="244432" y="43261"/>
                </a:lnTo>
                <a:lnTo>
                  <a:pt x="244023" y="42852"/>
                </a:lnTo>
                <a:lnTo>
                  <a:pt x="243205" y="40602"/>
                </a:lnTo>
                <a:lnTo>
                  <a:pt x="243511" y="40500"/>
                </a:lnTo>
                <a:lnTo>
                  <a:pt x="243409" y="39886"/>
                </a:lnTo>
                <a:lnTo>
                  <a:pt x="243409" y="39784"/>
                </a:lnTo>
                <a:lnTo>
                  <a:pt x="241568" y="37534"/>
                </a:lnTo>
                <a:close/>
                <a:moveTo>
                  <a:pt x="238909" y="44795"/>
                </a:moveTo>
                <a:lnTo>
                  <a:pt x="238807" y="45102"/>
                </a:lnTo>
                <a:lnTo>
                  <a:pt x="238398" y="45000"/>
                </a:lnTo>
                <a:lnTo>
                  <a:pt x="238295" y="45307"/>
                </a:lnTo>
                <a:lnTo>
                  <a:pt x="237989" y="45716"/>
                </a:lnTo>
                <a:lnTo>
                  <a:pt x="238398" y="45920"/>
                </a:lnTo>
                <a:lnTo>
                  <a:pt x="238705" y="46330"/>
                </a:lnTo>
                <a:lnTo>
                  <a:pt x="239523" y="45614"/>
                </a:lnTo>
                <a:lnTo>
                  <a:pt x="239830" y="45818"/>
                </a:lnTo>
                <a:lnTo>
                  <a:pt x="240034" y="45307"/>
                </a:lnTo>
                <a:lnTo>
                  <a:pt x="239625" y="44795"/>
                </a:lnTo>
                <a:close/>
                <a:moveTo>
                  <a:pt x="151875" y="47659"/>
                </a:moveTo>
                <a:lnTo>
                  <a:pt x="151773" y="47761"/>
                </a:lnTo>
                <a:lnTo>
                  <a:pt x="152080" y="47864"/>
                </a:lnTo>
                <a:lnTo>
                  <a:pt x="151875" y="47659"/>
                </a:lnTo>
                <a:close/>
                <a:moveTo>
                  <a:pt x="236455" y="45307"/>
                </a:moveTo>
                <a:lnTo>
                  <a:pt x="236045" y="45614"/>
                </a:lnTo>
                <a:lnTo>
                  <a:pt x="236045" y="45818"/>
                </a:lnTo>
                <a:lnTo>
                  <a:pt x="235943" y="45716"/>
                </a:lnTo>
                <a:lnTo>
                  <a:pt x="236352" y="46227"/>
                </a:lnTo>
                <a:lnTo>
                  <a:pt x="236045" y="46023"/>
                </a:lnTo>
                <a:lnTo>
                  <a:pt x="236352" y="46534"/>
                </a:lnTo>
                <a:lnTo>
                  <a:pt x="236659" y="46227"/>
                </a:lnTo>
                <a:lnTo>
                  <a:pt x="236455" y="46023"/>
                </a:lnTo>
                <a:lnTo>
                  <a:pt x="236659" y="46125"/>
                </a:lnTo>
                <a:lnTo>
                  <a:pt x="236966" y="46534"/>
                </a:lnTo>
                <a:lnTo>
                  <a:pt x="237068" y="47761"/>
                </a:lnTo>
                <a:lnTo>
                  <a:pt x="237580" y="47966"/>
                </a:lnTo>
                <a:lnTo>
                  <a:pt x="237580" y="47455"/>
                </a:lnTo>
                <a:lnTo>
                  <a:pt x="237784" y="48170"/>
                </a:lnTo>
                <a:lnTo>
                  <a:pt x="237886" y="47966"/>
                </a:lnTo>
                <a:lnTo>
                  <a:pt x="237886" y="47761"/>
                </a:lnTo>
                <a:lnTo>
                  <a:pt x="238193" y="47761"/>
                </a:lnTo>
                <a:lnTo>
                  <a:pt x="237886" y="45818"/>
                </a:lnTo>
                <a:lnTo>
                  <a:pt x="237580" y="45818"/>
                </a:lnTo>
                <a:lnTo>
                  <a:pt x="237477" y="45409"/>
                </a:lnTo>
                <a:lnTo>
                  <a:pt x="237273" y="45511"/>
                </a:lnTo>
                <a:lnTo>
                  <a:pt x="236864" y="45307"/>
                </a:lnTo>
                <a:close/>
                <a:moveTo>
                  <a:pt x="49602" y="49398"/>
                </a:moveTo>
                <a:lnTo>
                  <a:pt x="49705" y="49500"/>
                </a:lnTo>
                <a:lnTo>
                  <a:pt x="49655" y="49401"/>
                </a:lnTo>
                <a:lnTo>
                  <a:pt x="49655" y="49401"/>
                </a:lnTo>
                <a:lnTo>
                  <a:pt x="49602" y="49398"/>
                </a:lnTo>
                <a:close/>
                <a:moveTo>
                  <a:pt x="53489" y="53386"/>
                </a:moveTo>
                <a:lnTo>
                  <a:pt x="53485" y="53390"/>
                </a:lnTo>
                <a:lnTo>
                  <a:pt x="53485" y="53390"/>
                </a:lnTo>
                <a:lnTo>
                  <a:pt x="53489" y="53489"/>
                </a:lnTo>
                <a:lnTo>
                  <a:pt x="53489" y="53386"/>
                </a:lnTo>
                <a:close/>
                <a:moveTo>
                  <a:pt x="231648" y="54102"/>
                </a:moveTo>
                <a:lnTo>
                  <a:pt x="231239" y="54205"/>
                </a:lnTo>
                <a:lnTo>
                  <a:pt x="230625" y="55739"/>
                </a:lnTo>
                <a:lnTo>
                  <a:pt x="231648" y="57477"/>
                </a:lnTo>
                <a:lnTo>
                  <a:pt x="231852" y="54511"/>
                </a:lnTo>
                <a:lnTo>
                  <a:pt x="231648" y="54102"/>
                </a:lnTo>
                <a:close/>
                <a:moveTo>
                  <a:pt x="46432" y="57886"/>
                </a:moveTo>
                <a:lnTo>
                  <a:pt x="46432" y="57989"/>
                </a:lnTo>
                <a:lnTo>
                  <a:pt x="46636" y="57886"/>
                </a:lnTo>
                <a:close/>
                <a:moveTo>
                  <a:pt x="176216" y="59114"/>
                </a:moveTo>
                <a:lnTo>
                  <a:pt x="176216" y="59114"/>
                </a:lnTo>
                <a:lnTo>
                  <a:pt x="176216" y="59114"/>
                </a:lnTo>
                <a:close/>
                <a:moveTo>
                  <a:pt x="52057" y="56250"/>
                </a:moveTo>
                <a:lnTo>
                  <a:pt x="49193" y="57170"/>
                </a:lnTo>
                <a:lnTo>
                  <a:pt x="49091" y="57375"/>
                </a:lnTo>
                <a:lnTo>
                  <a:pt x="48682" y="57580"/>
                </a:lnTo>
                <a:lnTo>
                  <a:pt x="48989" y="57477"/>
                </a:lnTo>
                <a:lnTo>
                  <a:pt x="48989" y="57682"/>
                </a:lnTo>
                <a:lnTo>
                  <a:pt x="51443" y="56761"/>
                </a:lnTo>
                <a:lnTo>
                  <a:pt x="51443" y="56761"/>
                </a:lnTo>
                <a:lnTo>
                  <a:pt x="51239" y="56966"/>
                </a:lnTo>
                <a:lnTo>
                  <a:pt x="54205" y="57886"/>
                </a:lnTo>
                <a:lnTo>
                  <a:pt x="54307" y="58500"/>
                </a:lnTo>
                <a:lnTo>
                  <a:pt x="55330" y="58807"/>
                </a:lnTo>
                <a:lnTo>
                  <a:pt x="54818" y="59625"/>
                </a:lnTo>
                <a:lnTo>
                  <a:pt x="54818" y="59625"/>
                </a:lnTo>
                <a:lnTo>
                  <a:pt x="57068" y="59420"/>
                </a:lnTo>
                <a:lnTo>
                  <a:pt x="57170" y="59523"/>
                </a:lnTo>
                <a:lnTo>
                  <a:pt x="57886" y="59420"/>
                </a:lnTo>
                <a:lnTo>
                  <a:pt x="57886" y="59114"/>
                </a:lnTo>
                <a:lnTo>
                  <a:pt x="55739" y="58091"/>
                </a:lnTo>
                <a:lnTo>
                  <a:pt x="55534" y="57886"/>
                </a:lnTo>
                <a:lnTo>
                  <a:pt x="55330" y="57784"/>
                </a:lnTo>
                <a:lnTo>
                  <a:pt x="55534" y="57784"/>
                </a:lnTo>
                <a:lnTo>
                  <a:pt x="55125" y="57580"/>
                </a:lnTo>
                <a:lnTo>
                  <a:pt x="55227" y="57682"/>
                </a:lnTo>
                <a:lnTo>
                  <a:pt x="52057" y="56250"/>
                </a:lnTo>
                <a:close/>
                <a:moveTo>
                  <a:pt x="207307" y="59625"/>
                </a:moveTo>
                <a:lnTo>
                  <a:pt x="207307" y="59625"/>
                </a:lnTo>
                <a:lnTo>
                  <a:pt x="207307" y="59625"/>
                </a:lnTo>
                <a:close/>
                <a:moveTo>
                  <a:pt x="222648" y="59420"/>
                </a:moveTo>
                <a:lnTo>
                  <a:pt x="222648" y="59523"/>
                </a:lnTo>
                <a:lnTo>
                  <a:pt x="221625" y="59727"/>
                </a:lnTo>
                <a:lnTo>
                  <a:pt x="221727" y="59727"/>
                </a:lnTo>
                <a:lnTo>
                  <a:pt x="221216" y="60341"/>
                </a:lnTo>
                <a:lnTo>
                  <a:pt x="221727" y="61159"/>
                </a:lnTo>
                <a:lnTo>
                  <a:pt x="222750" y="60852"/>
                </a:lnTo>
                <a:lnTo>
                  <a:pt x="223159" y="59932"/>
                </a:lnTo>
                <a:lnTo>
                  <a:pt x="222648" y="59420"/>
                </a:lnTo>
                <a:close/>
                <a:moveTo>
                  <a:pt x="54511" y="60955"/>
                </a:moveTo>
                <a:lnTo>
                  <a:pt x="54205" y="61057"/>
                </a:lnTo>
                <a:lnTo>
                  <a:pt x="54614" y="61670"/>
                </a:lnTo>
                <a:lnTo>
                  <a:pt x="55023" y="61773"/>
                </a:lnTo>
                <a:lnTo>
                  <a:pt x="55534" y="61568"/>
                </a:lnTo>
                <a:lnTo>
                  <a:pt x="55943" y="61568"/>
                </a:lnTo>
                <a:lnTo>
                  <a:pt x="54511" y="60955"/>
                </a:lnTo>
                <a:close/>
                <a:moveTo>
                  <a:pt x="58602" y="59727"/>
                </a:moveTo>
                <a:lnTo>
                  <a:pt x="59114" y="60034"/>
                </a:lnTo>
                <a:lnTo>
                  <a:pt x="59114" y="60443"/>
                </a:lnTo>
                <a:lnTo>
                  <a:pt x="59420" y="60955"/>
                </a:lnTo>
                <a:lnTo>
                  <a:pt x="59114" y="61057"/>
                </a:lnTo>
                <a:lnTo>
                  <a:pt x="57784" y="60852"/>
                </a:lnTo>
                <a:lnTo>
                  <a:pt x="57580" y="61159"/>
                </a:lnTo>
                <a:lnTo>
                  <a:pt x="57989" y="61466"/>
                </a:lnTo>
                <a:lnTo>
                  <a:pt x="59420" y="61261"/>
                </a:lnTo>
                <a:lnTo>
                  <a:pt x="59932" y="61568"/>
                </a:lnTo>
                <a:lnTo>
                  <a:pt x="60239" y="61875"/>
                </a:lnTo>
                <a:lnTo>
                  <a:pt x="60545" y="61261"/>
                </a:lnTo>
                <a:lnTo>
                  <a:pt x="62693" y="61261"/>
                </a:lnTo>
                <a:lnTo>
                  <a:pt x="63000" y="60750"/>
                </a:lnTo>
                <a:lnTo>
                  <a:pt x="61977" y="60341"/>
                </a:lnTo>
                <a:lnTo>
                  <a:pt x="62284" y="60239"/>
                </a:lnTo>
                <a:lnTo>
                  <a:pt x="58602" y="59727"/>
                </a:lnTo>
                <a:close/>
                <a:moveTo>
                  <a:pt x="208739" y="63614"/>
                </a:moveTo>
                <a:lnTo>
                  <a:pt x="208739" y="63614"/>
                </a:lnTo>
                <a:lnTo>
                  <a:pt x="208739" y="63614"/>
                </a:lnTo>
                <a:close/>
                <a:moveTo>
                  <a:pt x="48989" y="64227"/>
                </a:moveTo>
                <a:lnTo>
                  <a:pt x="48989" y="64330"/>
                </a:lnTo>
                <a:lnTo>
                  <a:pt x="49091" y="64432"/>
                </a:lnTo>
                <a:lnTo>
                  <a:pt x="49091" y="64432"/>
                </a:lnTo>
                <a:lnTo>
                  <a:pt x="48989" y="64227"/>
                </a:lnTo>
                <a:close/>
                <a:moveTo>
                  <a:pt x="44182" y="66375"/>
                </a:moveTo>
                <a:lnTo>
                  <a:pt x="44386" y="66477"/>
                </a:lnTo>
                <a:lnTo>
                  <a:pt x="44386" y="66477"/>
                </a:lnTo>
                <a:lnTo>
                  <a:pt x="44284" y="66375"/>
                </a:lnTo>
                <a:close/>
                <a:moveTo>
                  <a:pt x="232261" y="60955"/>
                </a:moveTo>
                <a:lnTo>
                  <a:pt x="231955" y="61670"/>
                </a:lnTo>
                <a:lnTo>
                  <a:pt x="232159" y="63511"/>
                </a:lnTo>
                <a:lnTo>
                  <a:pt x="231648" y="63307"/>
                </a:lnTo>
                <a:lnTo>
                  <a:pt x="232364" y="64943"/>
                </a:lnTo>
                <a:lnTo>
                  <a:pt x="232568" y="64739"/>
                </a:lnTo>
                <a:lnTo>
                  <a:pt x="232977" y="65148"/>
                </a:lnTo>
                <a:lnTo>
                  <a:pt x="232773" y="65864"/>
                </a:lnTo>
                <a:lnTo>
                  <a:pt x="233591" y="65966"/>
                </a:lnTo>
                <a:lnTo>
                  <a:pt x="233795" y="65659"/>
                </a:lnTo>
                <a:lnTo>
                  <a:pt x="234716" y="66375"/>
                </a:lnTo>
                <a:lnTo>
                  <a:pt x="234409" y="65761"/>
                </a:lnTo>
                <a:lnTo>
                  <a:pt x="236045" y="67091"/>
                </a:lnTo>
                <a:lnTo>
                  <a:pt x="235432" y="65966"/>
                </a:lnTo>
                <a:lnTo>
                  <a:pt x="235739" y="65864"/>
                </a:lnTo>
                <a:lnTo>
                  <a:pt x="235125" y="65659"/>
                </a:lnTo>
                <a:lnTo>
                  <a:pt x="235125" y="65864"/>
                </a:lnTo>
                <a:lnTo>
                  <a:pt x="234511" y="65352"/>
                </a:lnTo>
                <a:lnTo>
                  <a:pt x="234205" y="65455"/>
                </a:lnTo>
                <a:lnTo>
                  <a:pt x="234307" y="65659"/>
                </a:lnTo>
                <a:lnTo>
                  <a:pt x="233284" y="64330"/>
                </a:lnTo>
                <a:lnTo>
                  <a:pt x="233489" y="63511"/>
                </a:lnTo>
                <a:lnTo>
                  <a:pt x="233795" y="63205"/>
                </a:lnTo>
                <a:lnTo>
                  <a:pt x="233591" y="61159"/>
                </a:lnTo>
                <a:lnTo>
                  <a:pt x="233284" y="61261"/>
                </a:lnTo>
                <a:lnTo>
                  <a:pt x="232261" y="60955"/>
                </a:lnTo>
                <a:close/>
                <a:moveTo>
                  <a:pt x="236045" y="67091"/>
                </a:moveTo>
                <a:lnTo>
                  <a:pt x="236045" y="67091"/>
                </a:lnTo>
                <a:lnTo>
                  <a:pt x="236045" y="67091"/>
                </a:lnTo>
                <a:close/>
                <a:moveTo>
                  <a:pt x="232670" y="66170"/>
                </a:moveTo>
                <a:lnTo>
                  <a:pt x="233693" y="67398"/>
                </a:lnTo>
                <a:lnTo>
                  <a:pt x="233693" y="66580"/>
                </a:lnTo>
                <a:lnTo>
                  <a:pt x="233080" y="66170"/>
                </a:lnTo>
                <a:close/>
                <a:moveTo>
                  <a:pt x="222750" y="67705"/>
                </a:moveTo>
                <a:lnTo>
                  <a:pt x="222750" y="67705"/>
                </a:lnTo>
                <a:lnTo>
                  <a:pt x="222750" y="67705"/>
                </a:lnTo>
                <a:close/>
                <a:moveTo>
                  <a:pt x="222750" y="67705"/>
                </a:moveTo>
                <a:lnTo>
                  <a:pt x="222737" y="67743"/>
                </a:lnTo>
                <a:lnTo>
                  <a:pt x="222750" y="67807"/>
                </a:lnTo>
                <a:lnTo>
                  <a:pt x="222750" y="67705"/>
                </a:lnTo>
                <a:close/>
                <a:moveTo>
                  <a:pt x="235330" y="67091"/>
                </a:moveTo>
                <a:lnTo>
                  <a:pt x="235330" y="67807"/>
                </a:lnTo>
                <a:lnTo>
                  <a:pt x="235739" y="67602"/>
                </a:lnTo>
                <a:lnTo>
                  <a:pt x="236148" y="67909"/>
                </a:lnTo>
                <a:lnTo>
                  <a:pt x="235534" y="67193"/>
                </a:lnTo>
                <a:lnTo>
                  <a:pt x="235330" y="67091"/>
                </a:lnTo>
                <a:close/>
                <a:moveTo>
                  <a:pt x="236250" y="67091"/>
                </a:moveTo>
                <a:lnTo>
                  <a:pt x="237068" y="68420"/>
                </a:lnTo>
                <a:lnTo>
                  <a:pt x="237682" y="68625"/>
                </a:lnTo>
                <a:lnTo>
                  <a:pt x="237784" y="68625"/>
                </a:lnTo>
                <a:lnTo>
                  <a:pt x="237170" y="67295"/>
                </a:lnTo>
                <a:lnTo>
                  <a:pt x="236250" y="67091"/>
                </a:lnTo>
                <a:close/>
                <a:moveTo>
                  <a:pt x="234307" y="67807"/>
                </a:moveTo>
                <a:lnTo>
                  <a:pt x="234205" y="67909"/>
                </a:lnTo>
                <a:lnTo>
                  <a:pt x="234409" y="68011"/>
                </a:lnTo>
                <a:lnTo>
                  <a:pt x="234409" y="69341"/>
                </a:lnTo>
                <a:lnTo>
                  <a:pt x="235330" y="68420"/>
                </a:lnTo>
                <a:lnTo>
                  <a:pt x="234307" y="67807"/>
                </a:lnTo>
                <a:close/>
                <a:moveTo>
                  <a:pt x="236455" y="68216"/>
                </a:moveTo>
                <a:lnTo>
                  <a:pt x="236557" y="68625"/>
                </a:lnTo>
                <a:lnTo>
                  <a:pt x="236864" y="68932"/>
                </a:lnTo>
                <a:lnTo>
                  <a:pt x="237170" y="69750"/>
                </a:lnTo>
                <a:lnTo>
                  <a:pt x="237170" y="69341"/>
                </a:lnTo>
                <a:lnTo>
                  <a:pt x="237273" y="69545"/>
                </a:lnTo>
                <a:lnTo>
                  <a:pt x="237273" y="69443"/>
                </a:lnTo>
                <a:lnTo>
                  <a:pt x="237273" y="69136"/>
                </a:lnTo>
                <a:lnTo>
                  <a:pt x="237170" y="68932"/>
                </a:lnTo>
                <a:lnTo>
                  <a:pt x="236966" y="68318"/>
                </a:lnTo>
                <a:lnTo>
                  <a:pt x="236761" y="68420"/>
                </a:lnTo>
                <a:lnTo>
                  <a:pt x="236455" y="68216"/>
                </a:lnTo>
                <a:close/>
                <a:moveTo>
                  <a:pt x="193091" y="69852"/>
                </a:moveTo>
                <a:lnTo>
                  <a:pt x="193295" y="70261"/>
                </a:lnTo>
                <a:lnTo>
                  <a:pt x="193160" y="69965"/>
                </a:lnTo>
                <a:lnTo>
                  <a:pt x="193091" y="69852"/>
                </a:lnTo>
                <a:close/>
                <a:moveTo>
                  <a:pt x="235636" y="68830"/>
                </a:moveTo>
                <a:lnTo>
                  <a:pt x="235227" y="69034"/>
                </a:lnTo>
                <a:lnTo>
                  <a:pt x="235125" y="69239"/>
                </a:lnTo>
                <a:lnTo>
                  <a:pt x="235227" y="69648"/>
                </a:lnTo>
                <a:lnTo>
                  <a:pt x="234818" y="69955"/>
                </a:lnTo>
                <a:lnTo>
                  <a:pt x="235636" y="70670"/>
                </a:lnTo>
                <a:lnTo>
                  <a:pt x="235636" y="68830"/>
                </a:lnTo>
                <a:close/>
                <a:moveTo>
                  <a:pt x="232057" y="68420"/>
                </a:moveTo>
                <a:lnTo>
                  <a:pt x="230318" y="71284"/>
                </a:lnTo>
                <a:lnTo>
                  <a:pt x="230318" y="71386"/>
                </a:lnTo>
                <a:lnTo>
                  <a:pt x="232261" y="69341"/>
                </a:lnTo>
                <a:lnTo>
                  <a:pt x="232057" y="68420"/>
                </a:lnTo>
                <a:close/>
                <a:moveTo>
                  <a:pt x="196568" y="70159"/>
                </a:moveTo>
                <a:lnTo>
                  <a:pt x="196364" y="71795"/>
                </a:lnTo>
                <a:lnTo>
                  <a:pt x="196364" y="72000"/>
                </a:lnTo>
                <a:lnTo>
                  <a:pt x="197591" y="73739"/>
                </a:lnTo>
                <a:lnTo>
                  <a:pt x="198102" y="72102"/>
                </a:lnTo>
                <a:lnTo>
                  <a:pt x="196875" y="70261"/>
                </a:lnTo>
                <a:lnTo>
                  <a:pt x="196568" y="70159"/>
                </a:lnTo>
                <a:close/>
                <a:moveTo>
                  <a:pt x="237580" y="70261"/>
                </a:moveTo>
                <a:lnTo>
                  <a:pt x="237580" y="70773"/>
                </a:lnTo>
                <a:lnTo>
                  <a:pt x="237068" y="70977"/>
                </a:lnTo>
                <a:lnTo>
                  <a:pt x="237068" y="71182"/>
                </a:lnTo>
                <a:lnTo>
                  <a:pt x="236761" y="71182"/>
                </a:lnTo>
                <a:lnTo>
                  <a:pt x="236659" y="71591"/>
                </a:lnTo>
                <a:lnTo>
                  <a:pt x="236250" y="71795"/>
                </a:lnTo>
                <a:lnTo>
                  <a:pt x="236148" y="71182"/>
                </a:lnTo>
                <a:lnTo>
                  <a:pt x="235739" y="71284"/>
                </a:lnTo>
                <a:lnTo>
                  <a:pt x="235432" y="71693"/>
                </a:lnTo>
                <a:lnTo>
                  <a:pt x="234818" y="71898"/>
                </a:lnTo>
                <a:lnTo>
                  <a:pt x="234818" y="72818"/>
                </a:lnTo>
                <a:lnTo>
                  <a:pt x="235227" y="72000"/>
                </a:lnTo>
                <a:lnTo>
                  <a:pt x="235636" y="72102"/>
                </a:lnTo>
                <a:lnTo>
                  <a:pt x="235943" y="72409"/>
                </a:lnTo>
                <a:lnTo>
                  <a:pt x="236045" y="72000"/>
                </a:lnTo>
                <a:lnTo>
                  <a:pt x="236455" y="72205"/>
                </a:lnTo>
                <a:lnTo>
                  <a:pt x="236557" y="73125"/>
                </a:lnTo>
                <a:lnTo>
                  <a:pt x="237580" y="73943"/>
                </a:lnTo>
                <a:lnTo>
                  <a:pt x="237682" y="73841"/>
                </a:lnTo>
                <a:lnTo>
                  <a:pt x="237682" y="74045"/>
                </a:lnTo>
                <a:lnTo>
                  <a:pt x="238091" y="73841"/>
                </a:lnTo>
                <a:lnTo>
                  <a:pt x="237784" y="73227"/>
                </a:lnTo>
                <a:lnTo>
                  <a:pt x="237989" y="72614"/>
                </a:lnTo>
                <a:lnTo>
                  <a:pt x="238295" y="72818"/>
                </a:lnTo>
                <a:lnTo>
                  <a:pt x="238500" y="73534"/>
                </a:lnTo>
                <a:lnTo>
                  <a:pt x="238500" y="73023"/>
                </a:lnTo>
                <a:lnTo>
                  <a:pt x="238807" y="72614"/>
                </a:lnTo>
                <a:lnTo>
                  <a:pt x="238500" y="71284"/>
                </a:lnTo>
                <a:lnTo>
                  <a:pt x="238398" y="71182"/>
                </a:lnTo>
                <a:lnTo>
                  <a:pt x="238500" y="70977"/>
                </a:lnTo>
                <a:lnTo>
                  <a:pt x="238295" y="70466"/>
                </a:lnTo>
                <a:lnTo>
                  <a:pt x="237580" y="70261"/>
                </a:lnTo>
                <a:close/>
                <a:moveTo>
                  <a:pt x="240443" y="77727"/>
                </a:moveTo>
                <a:lnTo>
                  <a:pt x="240034" y="78545"/>
                </a:lnTo>
                <a:lnTo>
                  <a:pt x="240136" y="80284"/>
                </a:lnTo>
                <a:lnTo>
                  <a:pt x="240852" y="81000"/>
                </a:lnTo>
                <a:lnTo>
                  <a:pt x="240341" y="79568"/>
                </a:lnTo>
                <a:lnTo>
                  <a:pt x="241261" y="79773"/>
                </a:lnTo>
                <a:lnTo>
                  <a:pt x="240750" y="79057"/>
                </a:lnTo>
                <a:lnTo>
                  <a:pt x="241057" y="78852"/>
                </a:lnTo>
                <a:lnTo>
                  <a:pt x="241057" y="78545"/>
                </a:lnTo>
                <a:lnTo>
                  <a:pt x="240136" y="78955"/>
                </a:lnTo>
                <a:lnTo>
                  <a:pt x="240443" y="78648"/>
                </a:lnTo>
                <a:lnTo>
                  <a:pt x="240443" y="78341"/>
                </a:lnTo>
                <a:lnTo>
                  <a:pt x="240341" y="78136"/>
                </a:lnTo>
                <a:lnTo>
                  <a:pt x="240443" y="77727"/>
                </a:lnTo>
                <a:close/>
                <a:moveTo>
                  <a:pt x="79875" y="80284"/>
                </a:moveTo>
                <a:lnTo>
                  <a:pt x="78136" y="80591"/>
                </a:lnTo>
                <a:lnTo>
                  <a:pt x="78136" y="81511"/>
                </a:lnTo>
                <a:lnTo>
                  <a:pt x="78443" y="81818"/>
                </a:lnTo>
                <a:lnTo>
                  <a:pt x="79466" y="81511"/>
                </a:lnTo>
                <a:lnTo>
                  <a:pt x="80080" y="80693"/>
                </a:lnTo>
                <a:lnTo>
                  <a:pt x="79875" y="80284"/>
                </a:lnTo>
                <a:close/>
                <a:moveTo>
                  <a:pt x="261102" y="82636"/>
                </a:moveTo>
                <a:lnTo>
                  <a:pt x="261000" y="82841"/>
                </a:lnTo>
                <a:lnTo>
                  <a:pt x="261205" y="82943"/>
                </a:lnTo>
                <a:lnTo>
                  <a:pt x="261307" y="82943"/>
                </a:lnTo>
                <a:lnTo>
                  <a:pt x="261102" y="82636"/>
                </a:lnTo>
                <a:close/>
                <a:moveTo>
                  <a:pt x="220500" y="81818"/>
                </a:moveTo>
                <a:lnTo>
                  <a:pt x="219784" y="81920"/>
                </a:lnTo>
                <a:lnTo>
                  <a:pt x="219886" y="82227"/>
                </a:lnTo>
                <a:lnTo>
                  <a:pt x="220295" y="82534"/>
                </a:lnTo>
                <a:lnTo>
                  <a:pt x="220295" y="82841"/>
                </a:lnTo>
                <a:lnTo>
                  <a:pt x="221011" y="83148"/>
                </a:lnTo>
                <a:lnTo>
                  <a:pt x="221114" y="82636"/>
                </a:lnTo>
                <a:lnTo>
                  <a:pt x="220500" y="81818"/>
                </a:lnTo>
                <a:close/>
                <a:moveTo>
                  <a:pt x="222034" y="82636"/>
                </a:moveTo>
                <a:lnTo>
                  <a:pt x="221830" y="83045"/>
                </a:lnTo>
                <a:lnTo>
                  <a:pt x="221830" y="83352"/>
                </a:lnTo>
                <a:lnTo>
                  <a:pt x="222341" y="83148"/>
                </a:lnTo>
                <a:lnTo>
                  <a:pt x="222034" y="82636"/>
                </a:lnTo>
                <a:close/>
                <a:moveTo>
                  <a:pt x="240443" y="83352"/>
                </a:moveTo>
                <a:lnTo>
                  <a:pt x="240239" y="83659"/>
                </a:lnTo>
                <a:lnTo>
                  <a:pt x="240239" y="83659"/>
                </a:lnTo>
                <a:lnTo>
                  <a:pt x="240545" y="83352"/>
                </a:lnTo>
                <a:close/>
                <a:moveTo>
                  <a:pt x="240852" y="82943"/>
                </a:moveTo>
                <a:lnTo>
                  <a:pt x="240545" y="83352"/>
                </a:lnTo>
                <a:lnTo>
                  <a:pt x="240750" y="83557"/>
                </a:lnTo>
                <a:lnTo>
                  <a:pt x="241261" y="83455"/>
                </a:lnTo>
                <a:lnTo>
                  <a:pt x="241670" y="83557"/>
                </a:lnTo>
                <a:lnTo>
                  <a:pt x="241977" y="83455"/>
                </a:lnTo>
                <a:lnTo>
                  <a:pt x="242898" y="83966"/>
                </a:lnTo>
                <a:lnTo>
                  <a:pt x="241568" y="82943"/>
                </a:lnTo>
                <a:close/>
                <a:moveTo>
                  <a:pt x="230011" y="72818"/>
                </a:moveTo>
                <a:lnTo>
                  <a:pt x="228989" y="74250"/>
                </a:lnTo>
                <a:lnTo>
                  <a:pt x="228989" y="74761"/>
                </a:lnTo>
                <a:lnTo>
                  <a:pt x="228477" y="74966"/>
                </a:lnTo>
                <a:lnTo>
                  <a:pt x="228477" y="74864"/>
                </a:lnTo>
                <a:lnTo>
                  <a:pt x="227557" y="75375"/>
                </a:lnTo>
                <a:lnTo>
                  <a:pt x="227045" y="76398"/>
                </a:lnTo>
                <a:lnTo>
                  <a:pt x="225409" y="77216"/>
                </a:lnTo>
                <a:lnTo>
                  <a:pt x="225307" y="77420"/>
                </a:lnTo>
                <a:lnTo>
                  <a:pt x="225205" y="77523"/>
                </a:lnTo>
                <a:lnTo>
                  <a:pt x="225205" y="78648"/>
                </a:lnTo>
                <a:lnTo>
                  <a:pt x="223670" y="77932"/>
                </a:lnTo>
                <a:lnTo>
                  <a:pt x="223159" y="78750"/>
                </a:lnTo>
                <a:lnTo>
                  <a:pt x="223261" y="78750"/>
                </a:lnTo>
                <a:lnTo>
                  <a:pt x="224182" y="83045"/>
                </a:lnTo>
                <a:lnTo>
                  <a:pt x="225511" y="83045"/>
                </a:lnTo>
                <a:lnTo>
                  <a:pt x="225818" y="83659"/>
                </a:lnTo>
                <a:lnTo>
                  <a:pt x="226023" y="83455"/>
                </a:lnTo>
                <a:lnTo>
                  <a:pt x="226330" y="83557"/>
                </a:lnTo>
                <a:lnTo>
                  <a:pt x="226739" y="83045"/>
                </a:lnTo>
                <a:lnTo>
                  <a:pt x="227352" y="83557"/>
                </a:lnTo>
                <a:lnTo>
                  <a:pt x="227966" y="83352"/>
                </a:lnTo>
                <a:lnTo>
                  <a:pt x="228068" y="83557"/>
                </a:lnTo>
                <a:lnTo>
                  <a:pt x="228375" y="84273"/>
                </a:lnTo>
                <a:lnTo>
                  <a:pt x="229398" y="83659"/>
                </a:lnTo>
                <a:lnTo>
                  <a:pt x="229705" y="83250"/>
                </a:lnTo>
                <a:lnTo>
                  <a:pt x="229602" y="83045"/>
                </a:lnTo>
                <a:lnTo>
                  <a:pt x="229807" y="82739"/>
                </a:lnTo>
                <a:lnTo>
                  <a:pt x="229705" y="81920"/>
                </a:lnTo>
                <a:lnTo>
                  <a:pt x="230216" y="81102"/>
                </a:lnTo>
                <a:lnTo>
                  <a:pt x="230523" y="81102"/>
                </a:lnTo>
                <a:lnTo>
                  <a:pt x="231239" y="78955"/>
                </a:lnTo>
                <a:lnTo>
                  <a:pt x="231852" y="79159"/>
                </a:lnTo>
                <a:lnTo>
                  <a:pt x="232159" y="79159"/>
                </a:lnTo>
                <a:lnTo>
                  <a:pt x="232057" y="78955"/>
                </a:lnTo>
                <a:lnTo>
                  <a:pt x="231136" y="77932"/>
                </a:lnTo>
                <a:lnTo>
                  <a:pt x="231034" y="77114"/>
                </a:lnTo>
                <a:lnTo>
                  <a:pt x="230932" y="77011"/>
                </a:lnTo>
                <a:lnTo>
                  <a:pt x="230420" y="76295"/>
                </a:lnTo>
                <a:lnTo>
                  <a:pt x="230830" y="76193"/>
                </a:lnTo>
                <a:lnTo>
                  <a:pt x="230932" y="76091"/>
                </a:lnTo>
                <a:lnTo>
                  <a:pt x="230932" y="75580"/>
                </a:lnTo>
                <a:lnTo>
                  <a:pt x="231750" y="75580"/>
                </a:lnTo>
                <a:lnTo>
                  <a:pt x="231443" y="74864"/>
                </a:lnTo>
                <a:lnTo>
                  <a:pt x="232261" y="74761"/>
                </a:lnTo>
                <a:lnTo>
                  <a:pt x="231136" y="73841"/>
                </a:lnTo>
                <a:lnTo>
                  <a:pt x="230727" y="73943"/>
                </a:lnTo>
                <a:lnTo>
                  <a:pt x="230420" y="72920"/>
                </a:lnTo>
                <a:lnTo>
                  <a:pt x="230011" y="73227"/>
                </a:lnTo>
                <a:lnTo>
                  <a:pt x="230011" y="72818"/>
                </a:lnTo>
                <a:close/>
                <a:moveTo>
                  <a:pt x="261307" y="82943"/>
                </a:moveTo>
                <a:lnTo>
                  <a:pt x="262841" y="84989"/>
                </a:lnTo>
                <a:lnTo>
                  <a:pt x="262330" y="83761"/>
                </a:lnTo>
                <a:lnTo>
                  <a:pt x="261307" y="82943"/>
                </a:lnTo>
                <a:close/>
                <a:moveTo>
                  <a:pt x="237682" y="78239"/>
                </a:moveTo>
                <a:lnTo>
                  <a:pt x="237170" y="78852"/>
                </a:lnTo>
                <a:lnTo>
                  <a:pt x="234614" y="78955"/>
                </a:lnTo>
                <a:lnTo>
                  <a:pt x="234409" y="78750"/>
                </a:lnTo>
                <a:lnTo>
                  <a:pt x="233489" y="79057"/>
                </a:lnTo>
                <a:lnTo>
                  <a:pt x="232977" y="79875"/>
                </a:lnTo>
                <a:lnTo>
                  <a:pt x="232977" y="80080"/>
                </a:lnTo>
                <a:lnTo>
                  <a:pt x="232875" y="80182"/>
                </a:lnTo>
                <a:lnTo>
                  <a:pt x="232977" y="80898"/>
                </a:lnTo>
                <a:lnTo>
                  <a:pt x="232875" y="80693"/>
                </a:lnTo>
                <a:lnTo>
                  <a:pt x="232057" y="83455"/>
                </a:lnTo>
                <a:lnTo>
                  <a:pt x="232364" y="83659"/>
                </a:lnTo>
                <a:lnTo>
                  <a:pt x="232568" y="83864"/>
                </a:lnTo>
                <a:lnTo>
                  <a:pt x="232670" y="85909"/>
                </a:lnTo>
                <a:lnTo>
                  <a:pt x="233386" y="85807"/>
                </a:lnTo>
                <a:lnTo>
                  <a:pt x="233591" y="82841"/>
                </a:lnTo>
                <a:lnTo>
                  <a:pt x="234409" y="84784"/>
                </a:lnTo>
                <a:lnTo>
                  <a:pt x="235636" y="84375"/>
                </a:lnTo>
                <a:lnTo>
                  <a:pt x="235125" y="83761"/>
                </a:lnTo>
                <a:lnTo>
                  <a:pt x="235227" y="83148"/>
                </a:lnTo>
                <a:lnTo>
                  <a:pt x="234409" y="82023"/>
                </a:lnTo>
                <a:lnTo>
                  <a:pt x="234614" y="82023"/>
                </a:lnTo>
                <a:lnTo>
                  <a:pt x="235739" y="81000"/>
                </a:lnTo>
                <a:lnTo>
                  <a:pt x="236148" y="81102"/>
                </a:lnTo>
                <a:lnTo>
                  <a:pt x="235739" y="80693"/>
                </a:lnTo>
                <a:lnTo>
                  <a:pt x="235739" y="80795"/>
                </a:lnTo>
                <a:lnTo>
                  <a:pt x="233591" y="81205"/>
                </a:lnTo>
                <a:lnTo>
                  <a:pt x="233284" y="80693"/>
                </a:lnTo>
                <a:lnTo>
                  <a:pt x="233182" y="80182"/>
                </a:lnTo>
                <a:lnTo>
                  <a:pt x="235943" y="79568"/>
                </a:lnTo>
                <a:lnTo>
                  <a:pt x="236455" y="79773"/>
                </a:lnTo>
                <a:lnTo>
                  <a:pt x="236966" y="79670"/>
                </a:lnTo>
                <a:lnTo>
                  <a:pt x="237580" y="79057"/>
                </a:lnTo>
                <a:lnTo>
                  <a:pt x="237682" y="78239"/>
                </a:lnTo>
                <a:close/>
                <a:moveTo>
                  <a:pt x="210580" y="74659"/>
                </a:moveTo>
                <a:lnTo>
                  <a:pt x="219068" y="86114"/>
                </a:lnTo>
                <a:lnTo>
                  <a:pt x="219068" y="85705"/>
                </a:lnTo>
                <a:lnTo>
                  <a:pt x="219989" y="86011"/>
                </a:lnTo>
                <a:lnTo>
                  <a:pt x="220398" y="83250"/>
                </a:lnTo>
                <a:lnTo>
                  <a:pt x="219273" y="82636"/>
                </a:lnTo>
                <a:lnTo>
                  <a:pt x="218966" y="81102"/>
                </a:lnTo>
                <a:lnTo>
                  <a:pt x="218352" y="80898"/>
                </a:lnTo>
                <a:lnTo>
                  <a:pt x="218148" y="80489"/>
                </a:lnTo>
                <a:lnTo>
                  <a:pt x="218455" y="79977"/>
                </a:lnTo>
                <a:lnTo>
                  <a:pt x="218045" y="79466"/>
                </a:lnTo>
                <a:lnTo>
                  <a:pt x="217330" y="79773"/>
                </a:lnTo>
                <a:lnTo>
                  <a:pt x="217739" y="79568"/>
                </a:lnTo>
                <a:lnTo>
                  <a:pt x="216102" y="77830"/>
                </a:lnTo>
                <a:lnTo>
                  <a:pt x="215795" y="78034"/>
                </a:lnTo>
                <a:lnTo>
                  <a:pt x="212625" y="74659"/>
                </a:lnTo>
                <a:close/>
                <a:moveTo>
                  <a:pt x="246170" y="85602"/>
                </a:moveTo>
                <a:lnTo>
                  <a:pt x="245864" y="85909"/>
                </a:lnTo>
                <a:lnTo>
                  <a:pt x="245761" y="86216"/>
                </a:lnTo>
                <a:lnTo>
                  <a:pt x="246273" y="86523"/>
                </a:lnTo>
                <a:lnTo>
                  <a:pt x="246375" y="86011"/>
                </a:lnTo>
                <a:lnTo>
                  <a:pt x="246170" y="85602"/>
                </a:lnTo>
                <a:close/>
                <a:moveTo>
                  <a:pt x="261818" y="84375"/>
                </a:moveTo>
                <a:lnTo>
                  <a:pt x="261716" y="84886"/>
                </a:lnTo>
                <a:lnTo>
                  <a:pt x="260693" y="85705"/>
                </a:lnTo>
                <a:lnTo>
                  <a:pt x="260386" y="85705"/>
                </a:lnTo>
                <a:lnTo>
                  <a:pt x="260284" y="85193"/>
                </a:lnTo>
                <a:lnTo>
                  <a:pt x="260080" y="85705"/>
                </a:lnTo>
                <a:lnTo>
                  <a:pt x="258648" y="85909"/>
                </a:lnTo>
                <a:lnTo>
                  <a:pt x="259773" y="86523"/>
                </a:lnTo>
                <a:lnTo>
                  <a:pt x="262125" y="85500"/>
                </a:lnTo>
                <a:lnTo>
                  <a:pt x="262023" y="85295"/>
                </a:lnTo>
                <a:lnTo>
                  <a:pt x="262227" y="85193"/>
                </a:lnTo>
                <a:lnTo>
                  <a:pt x="262432" y="84477"/>
                </a:lnTo>
                <a:lnTo>
                  <a:pt x="261818" y="84375"/>
                </a:lnTo>
                <a:close/>
                <a:moveTo>
                  <a:pt x="249239" y="87852"/>
                </a:moveTo>
                <a:lnTo>
                  <a:pt x="248727" y="88670"/>
                </a:lnTo>
                <a:lnTo>
                  <a:pt x="249648" y="88466"/>
                </a:lnTo>
                <a:lnTo>
                  <a:pt x="249239" y="87852"/>
                </a:lnTo>
                <a:close/>
                <a:moveTo>
                  <a:pt x="220500" y="86216"/>
                </a:moveTo>
                <a:lnTo>
                  <a:pt x="219682" y="86932"/>
                </a:lnTo>
                <a:lnTo>
                  <a:pt x="219784" y="87136"/>
                </a:lnTo>
                <a:lnTo>
                  <a:pt x="227250" y="88875"/>
                </a:lnTo>
                <a:lnTo>
                  <a:pt x="227761" y="88977"/>
                </a:lnTo>
                <a:lnTo>
                  <a:pt x="227761" y="88057"/>
                </a:lnTo>
                <a:lnTo>
                  <a:pt x="226330" y="87648"/>
                </a:lnTo>
                <a:lnTo>
                  <a:pt x="226125" y="87136"/>
                </a:lnTo>
                <a:lnTo>
                  <a:pt x="224591" y="86727"/>
                </a:lnTo>
                <a:lnTo>
                  <a:pt x="224284" y="87136"/>
                </a:lnTo>
                <a:lnTo>
                  <a:pt x="222648" y="87034"/>
                </a:lnTo>
                <a:lnTo>
                  <a:pt x="222239" y="86523"/>
                </a:lnTo>
                <a:lnTo>
                  <a:pt x="220500" y="86216"/>
                </a:lnTo>
                <a:close/>
                <a:moveTo>
                  <a:pt x="227761" y="88364"/>
                </a:moveTo>
                <a:lnTo>
                  <a:pt x="228273" y="89080"/>
                </a:lnTo>
                <a:lnTo>
                  <a:pt x="228886" y="88670"/>
                </a:lnTo>
                <a:lnTo>
                  <a:pt x="228375" y="88364"/>
                </a:lnTo>
                <a:close/>
                <a:moveTo>
                  <a:pt x="229398" y="88568"/>
                </a:moveTo>
                <a:lnTo>
                  <a:pt x="228989" y="88977"/>
                </a:lnTo>
                <a:lnTo>
                  <a:pt x="229705" y="89182"/>
                </a:lnTo>
                <a:lnTo>
                  <a:pt x="229807" y="88670"/>
                </a:lnTo>
                <a:lnTo>
                  <a:pt x="229398" y="88568"/>
                </a:lnTo>
                <a:close/>
                <a:moveTo>
                  <a:pt x="235432" y="88466"/>
                </a:moveTo>
                <a:lnTo>
                  <a:pt x="234920" y="88875"/>
                </a:lnTo>
                <a:lnTo>
                  <a:pt x="233182" y="88568"/>
                </a:lnTo>
                <a:lnTo>
                  <a:pt x="232670" y="88670"/>
                </a:lnTo>
                <a:lnTo>
                  <a:pt x="232670" y="89182"/>
                </a:lnTo>
                <a:lnTo>
                  <a:pt x="234716" y="88977"/>
                </a:lnTo>
                <a:lnTo>
                  <a:pt x="235330" y="88773"/>
                </a:lnTo>
                <a:lnTo>
                  <a:pt x="235534" y="88466"/>
                </a:lnTo>
                <a:close/>
                <a:moveTo>
                  <a:pt x="230932" y="88364"/>
                </a:moveTo>
                <a:lnTo>
                  <a:pt x="230727" y="88568"/>
                </a:lnTo>
                <a:lnTo>
                  <a:pt x="231034" y="88977"/>
                </a:lnTo>
                <a:lnTo>
                  <a:pt x="231034" y="88977"/>
                </a:lnTo>
                <a:lnTo>
                  <a:pt x="230420" y="88670"/>
                </a:lnTo>
                <a:lnTo>
                  <a:pt x="230011" y="89386"/>
                </a:lnTo>
                <a:lnTo>
                  <a:pt x="231341" y="88977"/>
                </a:lnTo>
                <a:lnTo>
                  <a:pt x="231750" y="89080"/>
                </a:lnTo>
                <a:lnTo>
                  <a:pt x="231648" y="88977"/>
                </a:lnTo>
                <a:lnTo>
                  <a:pt x="231750" y="88977"/>
                </a:lnTo>
                <a:lnTo>
                  <a:pt x="231648" y="88670"/>
                </a:lnTo>
                <a:lnTo>
                  <a:pt x="231239" y="88568"/>
                </a:lnTo>
                <a:lnTo>
                  <a:pt x="230932" y="88364"/>
                </a:lnTo>
                <a:close/>
                <a:moveTo>
                  <a:pt x="232670" y="89591"/>
                </a:moveTo>
                <a:lnTo>
                  <a:pt x="231750" y="89898"/>
                </a:lnTo>
                <a:lnTo>
                  <a:pt x="232670" y="90409"/>
                </a:lnTo>
                <a:lnTo>
                  <a:pt x="233284" y="90205"/>
                </a:lnTo>
                <a:lnTo>
                  <a:pt x="232670" y="89591"/>
                </a:lnTo>
                <a:close/>
                <a:moveTo>
                  <a:pt x="239420" y="88670"/>
                </a:moveTo>
                <a:lnTo>
                  <a:pt x="237989" y="88773"/>
                </a:lnTo>
                <a:lnTo>
                  <a:pt x="235943" y="90102"/>
                </a:lnTo>
                <a:lnTo>
                  <a:pt x="235943" y="90511"/>
                </a:lnTo>
                <a:lnTo>
                  <a:pt x="237068" y="90102"/>
                </a:lnTo>
                <a:lnTo>
                  <a:pt x="239420" y="88670"/>
                </a:lnTo>
                <a:close/>
                <a:moveTo>
                  <a:pt x="244636" y="80386"/>
                </a:moveTo>
                <a:lnTo>
                  <a:pt x="243205" y="81409"/>
                </a:lnTo>
                <a:lnTo>
                  <a:pt x="243920" y="81614"/>
                </a:lnTo>
                <a:lnTo>
                  <a:pt x="244125" y="82125"/>
                </a:lnTo>
                <a:lnTo>
                  <a:pt x="244432" y="82330"/>
                </a:lnTo>
                <a:lnTo>
                  <a:pt x="245761" y="82227"/>
                </a:lnTo>
                <a:lnTo>
                  <a:pt x="245557" y="82739"/>
                </a:lnTo>
                <a:lnTo>
                  <a:pt x="244023" y="82943"/>
                </a:lnTo>
                <a:lnTo>
                  <a:pt x="244534" y="83250"/>
                </a:lnTo>
                <a:lnTo>
                  <a:pt x="244739" y="84068"/>
                </a:lnTo>
                <a:lnTo>
                  <a:pt x="245659" y="83148"/>
                </a:lnTo>
                <a:lnTo>
                  <a:pt x="245761" y="83966"/>
                </a:lnTo>
                <a:lnTo>
                  <a:pt x="246580" y="84068"/>
                </a:lnTo>
                <a:lnTo>
                  <a:pt x="246784" y="84580"/>
                </a:lnTo>
                <a:lnTo>
                  <a:pt x="249648" y="85909"/>
                </a:lnTo>
                <a:lnTo>
                  <a:pt x="249443" y="86011"/>
                </a:lnTo>
                <a:lnTo>
                  <a:pt x="249648" y="86011"/>
                </a:lnTo>
                <a:lnTo>
                  <a:pt x="250261" y="87443"/>
                </a:lnTo>
                <a:lnTo>
                  <a:pt x="249852" y="87545"/>
                </a:lnTo>
                <a:lnTo>
                  <a:pt x="250057" y="88057"/>
                </a:lnTo>
                <a:lnTo>
                  <a:pt x="249852" y="88466"/>
                </a:lnTo>
                <a:lnTo>
                  <a:pt x="251080" y="88159"/>
                </a:lnTo>
                <a:lnTo>
                  <a:pt x="251080" y="88670"/>
                </a:lnTo>
                <a:lnTo>
                  <a:pt x="251693" y="89386"/>
                </a:lnTo>
                <a:lnTo>
                  <a:pt x="253534" y="89386"/>
                </a:lnTo>
                <a:lnTo>
                  <a:pt x="253841" y="88977"/>
                </a:lnTo>
                <a:lnTo>
                  <a:pt x="252920" y="88466"/>
                </a:lnTo>
                <a:lnTo>
                  <a:pt x="254455" y="88261"/>
                </a:lnTo>
                <a:lnTo>
                  <a:pt x="254455" y="88159"/>
                </a:lnTo>
                <a:lnTo>
                  <a:pt x="254557" y="88159"/>
                </a:lnTo>
                <a:lnTo>
                  <a:pt x="254250" y="87750"/>
                </a:lnTo>
                <a:lnTo>
                  <a:pt x="254864" y="87955"/>
                </a:lnTo>
                <a:lnTo>
                  <a:pt x="255375" y="87852"/>
                </a:lnTo>
                <a:lnTo>
                  <a:pt x="257625" y="90307"/>
                </a:lnTo>
                <a:lnTo>
                  <a:pt x="260080" y="91023"/>
                </a:lnTo>
                <a:lnTo>
                  <a:pt x="260080" y="90716"/>
                </a:lnTo>
                <a:lnTo>
                  <a:pt x="260489" y="90614"/>
                </a:lnTo>
                <a:lnTo>
                  <a:pt x="259670" y="90307"/>
                </a:lnTo>
                <a:lnTo>
                  <a:pt x="259670" y="90102"/>
                </a:lnTo>
                <a:lnTo>
                  <a:pt x="259159" y="89386"/>
                </a:lnTo>
                <a:lnTo>
                  <a:pt x="258648" y="89386"/>
                </a:lnTo>
                <a:lnTo>
                  <a:pt x="257318" y="87034"/>
                </a:lnTo>
                <a:lnTo>
                  <a:pt x="258136" y="86932"/>
                </a:lnTo>
                <a:lnTo>
                  <a:pt x="256500" y="85705"/>
                </a:lnTo>
                <a:lnTo>
                  <a:pt x="256398" y="84989"/>
                </a:lnTo>
                <a:lnTo>
                  <a:pt x="251898" y="82636"/>
                </a:lnTo>
                <a:lnTo>
                  <a:pt x="249545" y="81716"/>
                </a:lnTo>
                <a:lnTo>
                  <a:pt x="248727" y="81920"/>
                </a:lnTo>
                <a:lnTo>
                  <a:pt x="248727" y="82125"/>
                </a:lnTo>
                <a:lnTo>
                  <a:pt x="246989" y="83455"/>
                </a:lnTo>
                <a:lnTo>
                  <a:pt x="246375" y="82636"/>
                </a:lnTo>
                <a:lnTo>
                  <a:pt x="246273" y="82943"/>
                </a:lnTo>
                <a:lnTo>
                  <a:pt x="245864" y="80795"/>
                </a:lnTo>
                <a:lnTo>
                  <a:pt x="244636" y="80386"/>
                </a:lnTo>
                <a:close/>
                <a:moveTo>
                  <a:pt x="242693" y="91534"/>
                </a:moveTo>
                <a:lnTo>
                  <a:pt x="241977" y="91636"/>
                </a:lnTo>
                <a:lnTo>
                  <a:pt x="241977" y="91841"/>
                </a:lnTo>
                <a:lnTo>
                  <a:pt x="242386" y="92352"/>
                </a:lnTo>
                <a:lnTo>
                  <a:pt x="242693" y="91534"/>
                </a:lnTo>
                <a:close/>
                <a:moveTo>
                  <a:pt x="285750" y="96648"/>
                </a:moveTo>
                <a:lnTo>
                  <a:pt x="285545" y="96750"/>
                </a:lnTo>
                <a:lnTo>
                  <a:pt x="284420" y="97159"/>
                </a:lnTo>
                <a:lnTo>
                  <a:pt x="284216" y="97261"/>
                </a:lnTo>
                <a:lnTo>
                  <a:pt x="285239" y="97261"/>
                </a:lnTo>
                <a:lnTo>
                  <a:pt x="285750" y="96648"/>
                </a:lnTo>
                <a:close/>
                <a:moveTo>
                  <a:pt x="285648" y="97057"/>
                </a:moveTo>
                <a:lnTo>
                  <a:pt x="285239" y="97261"/>
                </a:lnTo>
                <a:lnTo>
                  <a:pt x="285545" y="97261"/>
                </a:lnTo>
                <a:lnTo>
                  <a:pt x="285648" y="97057"/>
                </a:lnTo>
                <a:close/>
                <a:moveTo>
                  <a:pt x="284011" y="98080"/>
                </a:moveTo>
                <a:lnTo>
                  <a:pt x="282886" y="98591"/>
                </a:lnTo>
                <a:lnTo>
                  <a:pt x="283807" y="98693"/>
                </a:lnTo>
                <a:lnTo>
                  <a:pt x="284114" y="98386"/>
                </a:lnTo>
                <a:lnTo>
                  <a:pt x="284011" y="98080"/>
                </a:lnTo>
                <a:close/>
                <a:moveTo>
                  <a:pt x="168852" y="92761"/>
                </a:moveTo>
                <a:lnTo>
                  <a:pt x="168136" y="92864"/>
                </a:lnTo>
                <a:lnTo>
                  <a:pt x="168136" y="93682"/>
                </a:lnTo>
                <a:lnTo>
                  <a:pt x="167318" y="94295"/>
                </a:lnTo>
                <a:lnTo>
                  <a:pt x="167318" y="95114"/>
                </a:lnTo>
                <a:lnTo>
                  <a:pt x="166807" y="95420"/>
                </a:lnTo>
                <a:lnTo>
                  <a:pt x="166705" y="95318"/>
                </a:lnTo>
                <a:lnTo>
                  <a:pt x="165886" y="96341"/>
                </a:lnTo>
                <a:lnTo>
                  <a:pt x="165375" y="96239"/>
                </a:lnTo>
                <a:lnTo>
                  <a:pt x="164966" y="96443"/>
                </a:lnTo>
                <a:lnTo>
                  <a:pt x="164761" y="96443"/>
                </a:lnTo>
                <a:lnTo>
                  <a:pt x="164045" y="96955"/>
                </a:lnTo>
                <a:lnTo>
                  <a:pt x="163330" y="105955"/>
                </a:lnTo>
                <a:lnTo>
                  <a:pt x="163943" y="106261"/>
                </a:lnTo>
                <a:lnTo>
                  <a:pt x="165477" y="105852"/>
                </a:lnTo>
                <a:lnTo>
                  <a:pt x="168750" y="96034"/>
                </a:lnTo>
                <a:lnTo>
                  <a:pt x="169159" y="96341"/>
                </a:lnTo>
                <a:lnTo>
                  <a:pt x="169364" y="96136"/>
                </a:lnTo>
                <a:lnTo>
                  <a:pt x="168852" y="92761"/>
                </a:lnTo>
                <a:close/>
                <a:moveTo>
                  <a:pt x="79364" y="112500"/>
                </a:moveTo>
                <a:lnTo>
                  <a:pt x="79057" y="112807"/>
                </a:lnTo>
                <a:lnTo>
                  <a:pt x="79057" y="113011"/>
                </a:lnTo>
                <a:lnTo>
                  <a:pt x="79364" y="112500"/>
                </a:lnTo>
                <a:close/>
                <a:moveTo>
                  <a:pt x="185114" y="3784"/>
                </a:moveTo>
                <a:lnTo>
                  <a:pt x="184091" y="4398"/>
                </a:lnTo>
                <a:lnTo>
                  <a:pt x="184909" y="4705"/>
                </a:lnTo>
                <a:lnTo>
                  <a:pt x="183273" y="4705"/>
                </a:lnTo>
                <a:lnTo>
                  <a:pt x="183989" y="5011"/>
                </a:lnTo>
                <a:lnTo>
                  <a:pt x="184193" y="5318"/>
                </a:lnTo>
                <a:lnTo>
                  <a:pt x="184193" y="5318"/>
                </a:lnTo>
                <a:lnTo>
                  <a:pt x="183784" y="5011"/>
                </a:lnTo>
                <a:lnTo>
                  <a:pt x="180102" y="5114"/>
                </a:lnTo>
                <a:lnTo>
                  <a:pt x="180920" y="5216"/>
                </a:lnTo>
                <a:lnTo>
                  <a:pt x="177341" y="5727"/>
                </a:lnTo>
                <a:lnTo>
                  <a:pt x="177545" y="5932"/>
                </a:lnTo>
                <a:lnTo>
                  <a:pt x="177341" y="6239"/>
                </a:lnTo>
                <a:lnTo>
                  <a:pt x="176830" y="6136"/>
                </a:lnTo>
                <a:lnTo>
                  <a:pt x="177955" y="6443"/>
                </a:lnTo>
                <a:lnTo>
                  <a:pt x="177239" y="6443"/>
                </a:lnTo>
                <a:lnTo>
                  <a:pt x="178568" y="6852"/>
                </a:lnTo>
                <a:lnTo>
                  <a:pt x="178057" y="7057"/>
                </a:lnTo>
                <a:lnTo>
                  <a:pt x="178261" y="6852"/>
                </a:lnTo>
                <a:lnTo>
                  <a:pt x="178261" y="6852"/>
                </a:lnTo>
                <a:lnTo>
                  <a:pt x="174477" y="7057"/>
                </a:lnTo>
                <a:lnTo>
                  <a:pt x="174682" y="7466"/>
                </a:lnTo>
                <a:lnTo>
                  <a:pt x="174989" y="7568"/>
                </a:lnTo>
                <a:lnTo>
                  <a:pt x="175091" y="7773"/>
                </a:lnTo>
                <a:lnTo>
                  <a:pt x="177648" y="8795"/>
                </a:lnTo>
                <a:lnTo>
                  <a:pt x="177852" y="9205"/>
                </a:lnTo>
                <a:lnTo>
                  <a:pt x="178261" y="9511"/>
                </a:lnTo>
                <a:lnTo>
                  <a:pt x="178169" y="9789"/>
                </a:lnTo>
                <a:lnTo>
                  <a:pt x="177852" y="9409"/>
                </a:lnTo>
                <a:lnTo>
                  <a:pt x="177545" y="9716"/>
                </a:lnTo>
                <a:lnTo>
                  <a:pt x="177034" y="8591"/>
                </a:lnTo>
                <a:lnTo>
                  <a:pt x="173352" y="8182"/>
                </a:lnTo>
                <a:lnTo>
                  <a:pt x="173352" y="8182"/>
                </a:lnTo>
                <a:lnTo>
                  <a:pt x="173966" y="8489"/>
                </a:lnTo>
                <a:lnTo>
                  <a:pt x="172636" y="8489"/>
                </a:lnTo>
                <a:lnTo>
                  <a:pt x="175193" y="9205"/>
                </a:lnTo>
                <a:lnTo>
                  <a:pt x="175193" y="9205"/>
                </a:lnTo>
                <a:lnTo>
                  <a:pt x="172432" y="8898"/>
                </a:lnTo>
                <a:lnTo>
                  <a:pt x="172432" y="8693"/>
                </a:lnTo>
                <a:lnTo>
                  <a:pt x="172227" y="8591"/>
                </a:lnTo>
                <a:lnTo>
                  <a:pt x="172227" y="8182"/>
                </a:lnTo>
                <a:lnTo>
                  <a:pt x="171307" y="7670"/>
                </a:lnTo>
                <a:lnTo>
                  <a:pt x="171307" y="7670"/>
                </a:lnTo>
                <a:lnTo>
                  <a:pt x="171716" y="8284"/>
                </a:lnTo>
                <a:lnTo>
                  <a:pt x="171102" y="8898"/>
                </a:lnTo>
                <a:lnTo>
                  <a:pt x="172227" y="9511"/>
                </a:lnTo>
                <a:lnTo>
                  <a:pt x="172330" y="10330"/>
                </a:lnTo>
                <a:lnTo>
                  <a:pt x="174886" y="11148"/>
                </a:lnTo>
                <a:lnTo>
                  <a:pt x="173966" y="11045"/>
                </a:lnTo>
                <a:lnTo>
                  <a:pt x="174170" y="12068"/>
                </a:lnTo>
                <a:lnTo>
                  <a:pt x="173966" y="12375"/>
                </a:lnTo>
                <a:lnTo>
                  <a:pt x="173966" y="12580"/>
                </a:lnTo>
                <a:lnTo>
                  <a:pt x="173250" y="13398"/>
                </a:lnTo>
                <a:lnTo>
                  <a:pt x="170898" y="12886"/>
                </a:lnTo>
                <a:lnTo>
                  <a:pt x="172023" y="12886"/>
                </a:lnTo>
                <a:lnTo>
                  <a:pt x="172125" y="13091"/>
                </a:lnTo>
                <a:lnTo>
                  <a:pt x="172636" y="12989"/>
                </a:lnTo>
                <a:lnTo>
                  <a:pt x="172330" y="12784"/>
                </a:lnTo>
                <a:lnTo>
                  <a:pt x="173045" y="11761"/>
                </a:lnTo>
                <a:lnTo>
                  <a:pt x="173045" y="11352"/>
                </a:lnTo>
                <a:lnTo>
                  <a:pt x="172330" y="11045"/>
                </a:lnTo>
                <a:lnTo>
                  <a:pt x="171307" y="9920"/>
                </a:lnTo>
                <a:lnTo>
                  <a:pt x="171307" y="9716"/>
                </a:lnTo>
                <a:lnTo>
                  <a:pt x="171102" y="9307"/>
                </a:lnTo>
                <a:lnTo>
                  <a:pt x="170284" y="8898"/>
                </a:lnTo>
                <a:lnTo>
                  <a:pt x="170182" y="7875"/>
                </a:lnTo>
                <a:lnTo>
                  <a:pt x="168545" y="7670"/>
                </a:lnTo>
                <a:lnTo>
                  <a:pt x="167727" y="8080"/>
                </a:lnTo>
                <a:lnTo>
                  <a:pt x="167625" y="8795"/>
                </a:lnTo>
                <a:lnTo>
                  <a:pt x="167114" y="9205"/>
                </a:lnTo>
                <a:lnTo>
                  <a:pt x="167727" y="9409"/>
                </a:lnTo>
                <a:lnTo>
                  <a:pt x="168034" y="10432"/>
                </a:lnTo>
                <a:lnTo>
                  <a:pt x="169875" y="10943"/>
                </a:lnTo>
                <a:lnTo>
                  <a:pt x="169568" y="11557"/>
                </a:lnTo>
                <a:lnTo>
                  <a:pt x="164148" y="10227"/>
                </a:lnTo>
                <a:lnTo>
                  <a:pt x="163636" y="10432"/>
                </a:lnTo>
                <a:lnTo>
                  <a:pt x="164352" y="10841"/>
                </a:lnTo>
                <a:lnTo>
                  <a:pt x="163841" y="11250"/>
                </a:lnTo>
                <a:lnTo>
                  <a:pt x="159648" y="11557"/>
                </a:lnTo>
                <a:lnTo>
                  <a:pt x="159648" y="11557"/>
                </a:lnTo>
                <a:lnTo>
                  <a:pt x="159955" y="11455"/>
                </a:lnTo>
                <a:lnTo>
                  <a:pt x="159852" y="11045"/>
                </a:lnTo>
                <a:lnTo>
                  <a:pt x="159750" y="11045"/>
                </a:lnTo>
                <a:lnTo>
                  <a:pt x="158830" y="11250"/>
                </a:lnTo>
                <a:lnTo>
                  <a:pt x="159136" y="11352"/>
                </a:lnTo>
                <a:lnTo>
                  <a:pt x="158830" y="11455"/>
                </a:lnTo>
                <a:lnTo>
                  <a:pt x="158625" y="11352"/>
                </a:lnTo>
                <a:lnTo>
                  <a:pt x="156682" y="11966"/>
                </a:lnTo>
                <a:lnTo>
                  <a:pt x="156886" y="12068"/>
                </a:lnTo>
                <a:lnTo>
                  <a:pt x="155250" y="12886"/>
                </a:lnTo>
                <a:lnTo>
                  <a:pt x="154330" y="12273"/>
                </a:lnTo>
                <a:lnTo>
                  <a:pt x="155352" y="11966"/>
                </a:lnTo>
                <a:lnTo>
                  <a:pt x="152898" y="11250"/>
                </a:lnTo>
                <a:lnTo>
                  <a:pt x="153614" y="11659"/>
                </a:lnTo>
                <a:lnTo>
                  <a:pt x="153614" y="12375"/>
                </a:lnTo>
                <a:lnTo>
                  <a:pt x="154227" y="12784"/>
                </a:lnTo>
                <a:lnTo>
                  <a:pt x="154227" y="13602"/>
                </a:lnTo>
                <a:lnTo>
                  <a:pt x="152795" y="13193"/>
                </a:lnTo>
                <a:lnTo>
                  <a:pt x="151466" y="14011"/>
                </a:lnTo>
                <a:lnTo>
                  <a:pt x="152080" y="14727"/>
                </a:lnTo>
                <a:lnTo>
                  <a:pt x="151568" y="14932"/>
                </a:lnTo>
                <a:lnTo>
                  <a:pt x="149625" y="14318"/>
                </a:lnTo>
                <a:lnTo>
                  <a:pt x="149420" y="14523"/>
                </a:lnTo>
                <a:lnTo>
                  <a:pt x="150545" y="15239"/>
                </a:lnTo>
                <a:lnTo>
                  <a:pt x="150341" y="15545"/>
                </a:lnTo>
                <a:lnTo>
                  <a:pt x="146864" y="13295"/>
                </a:lnTo>
                <a:lnTo>
                  <a:pt x="147068" y="13193"/>
                </a:lnTo>
                <a:lnTo>
                  <a:pt x="145636" y="12580"/>
                </a:lnTo>
                <a:lnTo>
                  <a:pt x="151057" y="13398"/>
                </a:lnTo>
                <a:lnTo>
                  <a:pt x="151977" y="12886"/>
                </a:lnTo>
                <a:lnTo>
                  <a:pt x="151875" y="12375"/>
                </a:lnTo>
                <a:lnTo>
                  <a:pt x="150648" y="11659"/>
                </a:lnTo>
                <a:lnTo>
                  <a:pt x="150750" y="11761"/>
                </a:lnTo>
                <a:lnTo>
                  <a:pt x="150750" y="11761"/>
                </a:lnTo>
                <a:lnTo>
                  <a:pt x="146455" y="10636"/>
                </a:lnTo>
                <a:lnTo>
                  <a:pt x="146045" y="10841"/>
                </a:lnTo>
                <a:lnTo>
                  <a:pt x="145841" y="10636"/>
                </a:lnTo>
                <a:lnTo>
                  <a:pt x="145841" y="10534"/>
                </a:lnTo>
                <a:lnTo>
                  <a:pt x="145227" y="10432"/>
                </a:lnTo>
                <a:lnTo>
                  <a:pt x="145739" y="10330"/>
                </a:lnTo>
                <a:lnTo>
                  <a:pt x="145023" y="10125"/>
                </a:lnTo>
                <a:lnTo>
                  <a:pt x="145023" y="10125"/>
                </a:lnTo>
                <a:lnTo>
                  <a:pt x="145125" y="10227"/>
                </a:lnTo>
                <a:lnTo>
                  <a:pt x="143591" y="10330"/>
                </a:lnTo>
                <a:lnTo>
                  <a:pt x="143489" y="10125"/>
                </a:lnTo>
                <a:lnTo>
                  <a:pt x="142875" y="9920"/>
                </a:lnTo>
                <a:lnTo>
                  <a:pt x="144102" y="9920"/>
                </a:lnTo>
                <a:lnTo>
                  <a:pt x="143080" y="9409"/>
                </a:lnTo>
                <a:lnTo>
                  <a:pt x="142466" y="9920"/>
                </a:lnTo>
                <a:lnTo>
                  <a:pt x="141955" y="9409"/>
                </a:lnTo>
                <a:lnTo>
                  <a:pt x="141443" y="9716"/>
                </a:lnTo>
                <a:lnTo>
                  <a:pt x="141341" y="9511"/>
                </a:lnTo>
                <a:lnTo>
                  <a:pt x="141136" y="9409"/>
                </a:lnTo>
                <a:lnTo>
                  <a:pt x="140727" y="9920"/>
                </a:lnTo>
                <a:lnTo>
                  <a:pt x="140830" y="9409"/>
                </a:lnTo>
                <a:lnTo>
                  <a:pt x="140318" y="9307"/>
                </a:lnTo>
                <a:lnTo>
                  <a:pt x="139398" y="10023"/>
                </a:lnTo>
                <a:lnTo>
                  <a:pt x="138886" y="9716"/>
                </a:lnTo>
                <a:lnTo>
                  <a:pt x="138068" y="9920"/>
                </a:lnTo>
                <a:lnTo>
                  <a:pt x="138477" y="10227"/>
                </a:lnTo>
                <a:lnTo>
                  <a:pt x="137864" y="10125"/>
                </a:lnTo>
                <a:lnTo>
                  <a:pt x="137557" y="10330"/>
                </a:lnTo>
                <a:lnTo>
                  <a:pt x="137761" y="10534"/>
                </a:lnTo>
                <a:lnTo>
                  <a:pt x="137352" y="10636"/>
                </a:lnTo>
                <a:lnTo>
                  <a:pt x="137352" y="10125"/>
                </a:lnTo>
                <a:lnTo>
                  <a:pt x="137045" y="10534"/>
                </a:lnTo>
                <a:lnTo>
                  <a:pt x="136330" y="10534"/>
                </a:lnTo>
                <a:lnTo>
                  <a:pt x="136636" y="10636"/>
                </a:lnTo>
                <a:lnTo>
                  <a:pt x="136125" y="10636"/>
                </a:lnTo>
                <a:lnTo>
                  <a:pt x="136125" y="10841"/>
                </a:lnTo>
                <a:lnTo>
                  <a:pt x="135818" y="10841"/>
                </a:lnTo>
                <a:lnTo>
                  <a:pt x="135716" y="11045"/>
                </a:lnTo>
                <a:lnTo>
                  <a:pt x="135102" y="11352"/>
                </a:lnTo>
                <a:lnTo>
                  <a:pt x="135818" y="11455"/>
                </a:lnTo>
                <a:lnTo>
                  <a:pt x="135307" y="11455"/>
                </a:lnTo>
                <a:lnTo>
                  <a:pt x="135102" y="11761"/>
                </a:lnTo>
                <a:lnTo>
                  <a:pt x="135102" y="11966"/>
                </a:lnTo>
                <a:lnTo>
                  <a:pt x="134795" y="11659"/>
                </a:lnTo>
                <a:lnTo>
                  <a:pt x="134386" y="11761"/>
                </a:lnTo>
                <a:lnTo>
                  <a:pt x="134591" y="11864"/>
                </a:lnTo>
                <a:lnTo>
                  <a:pt x="134080" y="12068"/>
                </a:lnTo>
                <a:lnTo>
                  <a:pt x="134386" y="12068"/>
                </a:lnTo>
                <a:lnTo>
                  <a:pt x="134693" y="12273"/>
                </a:lnTo>
                <a:lnTo>
                  <a:pt x="134693" y="12375"/>
                </a:lnTo>
                <a:lnTo>
                  <a:pt x="133875" y="12477"/>
                </a:lnTo>
                <a:lnTo>
                  <a:pt x="134591" y="12477"/>
                </a:lnTo>
                <a:lnTo>
                  <a:pt x="133364" y="12784"/>
                </a:lnTo>
                <a:lnTo>
                  <a:pt x="133568" y="12886"/>
                </a:lnTo>
                <a:lnTo>
                  <a:pt x="133057" y="13091"/>
                </a:lnTo>
                <a:lnTo>
                  <a:pt x="133670" y="13295"/>
                </a:lnTo>
                <a:lnTo>
                  <a:pt x="132852" y="13500"/>
                </a:lnTo>
                <a:lnTo>
                  <a:pt x="133057" y="13602"/>
                </a:lnTo>
                <a:lnTo>
                  <a:pt x="133057" y="14216"/>
                </a:lnTo>
                <a:lnTo>
                  <a:pt x="132750" y="14420"/>
                </a:lnTo>
                <a:lnTo>
                  <a:pt x="132545" y="14318"/>
                </a:lnTo>
                <a:lnTo>
                  <a:pt x="131932" y="14727"/>
                </a:lnTo>
                <a:lnTo>
                  <a:pt x="132239" y="14625"/>
                </a:lnTo>
                <a:lnTo>
                  <a:pt x="130909" y="15750"/>
                </a:lnTo>
                <a:lnTo>
                  <a:pt x="131114" y="15852"/>
                </a:lnTo>
                <a:lnTo>
                  <a:pt x="131830" y="15545"/>
                </a:lnTo>
                <a:lnTo>
                  <a:pt x="131727" y="15443"/>
                </a:lnTo>
                <a:lnTo>
                  <a:pt x="132136" y="15443"/>
                </a:lnTo>
                <a:lnTo>
                  <a:pt x="131932" y="15545"/>
                </a:lnTo>
                <a:lnTo>
                  <a:pt x="132136" y="15545"/>
                </a:lnTo>
                <a:lnTo>
                  <a:pt x="131727" y="15852"/>
                </a:lnTo>
                <a:lnTo>
                  <a:pt x="130091" y="15955"/>
                </a:lnTo>
                <a:lnTo>
                  <a:pt x="129886" y="16057"/>
                </a:lnTo>
                <a:lnTo>
                  <a:pt x="130193" y="16466"/>
                </a:lnTo>
                <a:lnTo>
                  <a:pt x="128864" y="16568"/>
                </a:lnTo>
                <a:lnTo>
                  <a:pt x="129886" y="16568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7841" y="17182"/>
                </a:lnTo>
                <a:lnTo>
                  <a:pt x="128966" y="17386"/>
                </a:lnTo>
                <a:lnTo>
                  <a:pt x="127739" y="17386"/>
                </a:lnTo>
                <a:lnTo>
                  <a:pt x="128045" y="18102"/>
                </a:lnTo>
                <a:lnTo>
                  <a:pt x="129477" y="17795"/>
                </a:lnTo>
                <a:lnTo>
                  <a:pt x="129580" y="18000"/>
                </a:lnTo>
                <a:lnTo>
                  <a:pt x="129273" y="18205"/>
                </a:lnTo>
                <a:lnTo>
                  <a:pt x="127739" y="18307"/>
                </a:lnTo>
                <a:lnTo>
                  <a:pt x="128250" y="18511"/>
                </a:lnTo>
                <a:lnTo>
                  <a:pt x="127943" y="18818"/>
                </a:lnTo>
                <a:lnTo>
                  <a:pt x="128250" y="19023"/>
                </a:lnTo>
                <a:lnTo>
                  <a:pt x="127943" y="19227"/>
                </a:lnTo>
                <a:lnTo>
                  <a:pt x="128045" y="19330"/>
                </a:lnTo>
                <a:lnTo>
                  <a:pt x="129170" y="18614"/>
                </a:lnTo>
                <a:lnTo>
                  <a:pt x="128864" y="19023"/>
                </a:lnTo>
                <a:lnTo>
                  <a:pt x="128557" y="19023"/>
                </a:lnTo>
                <a:lnTo>
                  <a:pt x="128659" y="19330"/>
                </a:lnTo>
                <a:lnTo>
                  <a:pt x="127943" y="19841"/>
                </a:lnTo>
                <a:lnTo>
                  <a:pt x="128864" y="19534"/>
                </a:lnTo>
                <a:lnTo>
                  <a:pt x="128557" y="19841"/>
                </a:lnTo>
                <a:lnTo>
                  <a:pt x="128864" y="20045"/>
                </a:lnTo>
                <a:lnTo>
                  <a:pt x="128250" y="20352"/>
                </a:lnTo>
                <a:lnTo>
                  <a:pt x="129068" y="20761"/>
                </a:lnTo>
                <a:lnTo>
                  <a:pt x="128966" y="20864"/>
                </a:lnTo>
                <a:lnTo>
                  <a:pt x="131011" y="20148"/>
                </a:lnTo>
                <a:lnTo>
                  <a:pt x="131114" y="19943"/>
                </a:lnTo>
                <a:lnTo>
                  <a:pt x="131727" y="19841"/>
                </a:lnTo>
                <a:lnTo>
                  <a:pt x="131727" y="19534"/>
                </a:lnTo>
                <a:lnTo>
                  <a:pt x="131830" y="19330"/>
                </a:lnTo>
                <a:lnTo>
                  <a:pt x="132034" y="19841"/>
                </a:lnTo>
                <a:lnTo>
                  <a:pt x="132443" y="20045"/>
                </a:lnTo>
                <a:lnTo>
                  <a:pt x="132443" y="20659"/>
                </a:lnTo>
                <a:lnTo>
                  <a:pt x="133670" y="22295"/>
                </a:lnTo>
                <a:lnTo>
                  <a:pt x="133670" y="22500"/>
                </a:lnTo>
                <a:lnTo>
                  <a:pt x="133773" y="22705"/>
                </a:lnTo>
                <a:lnTo>
                  <a:pt x="133466" y="22705"/>
                </a:lnTo>
                <a:lnTo>
                  <a:pt x="133875" y="23523"/>
                </a:lnTo>
                <a:lnTo>
                  <a:pt x="135000" y="23318"/>
                </a:lnTo>
                <a:lnTo>
                  <a:pt x="135205" y="22909"/>
                </a:lnTo>
                <a:lnTo>
                  <a:pt x="136023" y="22807"/>
                </a:lnTo>
                <a:lnTo>
                  <a:pt x="136432" y="20557"/>
                </a:lnTo>
                <a:lnTo>
                  <a:pt x="136636" y="20557"/>
                </a:lnTo>
                <a:lnTo>
                  <a:pt x="136023" y="20455"/>
                </a:lnTo>
                <a:lnTo>
                  <a:pt x="137761" y="19739"/>
                </a:lnTo>
                <a:lnTo>
                  <a:pt x="137250" y="19739"/>
                </a:lnTo>
                <a:lnTo>
                  <a:pt x="137966" y="19227"/>
                </a:lnTo>
                <a:lnTo>
                  <a:pt x="136636" y="18307"/>
                </a:lnTo>
                <a:lnTo>
                  <a:pt x="136432" y="17489"/>
                </a:lnTo>
                <a:lnTo>
                  <a:pt x="136636" y="17591"/>
                </a:lnTo>
                <a:lnTo>
                  <a:pt x="136636" y="17080"/>
                </a:lnTo>
                <a:lnTo>
                  <a:pt x="136432" y="16773"/>
                </a:lnTo>
                <a:lnTo>
                  <a:pt x="136943" y="16670"/>
                </a:lnTo>
                <a:lnTo>
                  <a:pt x="136841" y="16670"/>
                </a:lnTo>
                <a:lnTo>
                  <a:pt x="136739" y="16466"/>
                </a:lnTo>
                <a:lnTo>
                  <a:pt x="137148" y="16364"/>
                </a:lnTo>
                <a:lnTo>
                  <a:pt x="137045" y="16364"/>
                </a:lnTo>
                <a:lnTo>
                  <a:pt x="137455" y="16159"/>
                </a:lnTo>
                <a:lnTo>
                  <a:pt x="137352" y="16057"/>
                </a:lnTo>
                <a:lnTo>
                  <a:pt x="137864" y="15955"/>
                </a:lnTo>
                <a:lnTo>
                  <a:pt x="137864" y="15852"/>
                </a:lnTo>
                <a:lnTo>
                  <a:pt x="139091" y="15034"/>
                </a:lnTo>
                <a:lnTo>
                  <a:pt x="138784" y="14625"/>
                </a:lnTo>
                <a:lnTo>
                  <a:pt x="138886" y="14216"/>
                </a:lnTo>
                <a:lnTo>
                  <a:pt x="138989" y="14216"/>
                </a:lnTo>
                <a:lnTo>
                  <a:pt x="139193" y="14011"/>
                </a:lnTo>
                <a:lnTo>
                  <a:pt x="139398" y="14011"/>
                </a:lnTo>
                <a:lnTo>
                  <a:pt x="139295" y="13909"/>
                </a:lnTo>
                <a:lnTo>
                  <a:pt x="141034" y="13705"/>
                </a:lnTo>
                <a:lnTo>
                  <a:pt x="141545" y="14011"/>
                </a:lnTo>
                <a:lnTo>
                  <a:pt x="141648" y="14625"/>
                </a:lnTo>
                <a:lnTo>
                  <a:pt x="139807" y="15852"/>
                </a:lnTo>
                <a:lnTo>
                  <a:pt x="139807" y="15955"/>
                </a:lnTo>
                <a:lnTo>
                  <a:pt x="139295" y="16159"/>
                </a:lnTo>
                <a:lnTo>
                  <a:pt x="139602" y="18511"/>
                </a:lnTo>
                <a:lnTo>
                  <a:pt x="140523" y="18716"/>
                </a:lnTo>
                <a:lnTo>
                  <a:pt x="140523" y="18920"/>
                </a:lnTo>
                <a:lnTo>
                  <a:pt x="140727" y="18920"/>
                </a:lnTo>
                <a:lnTo>
                  <a:pt x="140830" y="19330"/>
                </a:lnTo>
                <a:lnTo>
                  <a:pt x="142977" y="18818"/>
                </a:lnTo>
                <a:lnTo>
                  <a:pt x="142875" y="18716"/>
                </a:lnTo>
                <a:lnTo>
                  <a:pt x="143386" y="18511"/>
                </a:lnTo>
                <a:lnTo>
                  <a:pt x="143284" y="18716"/>
                </a:lnTo>
                <a:lnTo>
                  <a:pt x="144731" y="18619"/>
                </a:lnTo>
                <a:lnTo>
                  <a:pt x="144731" y="18619"/>
                </a:lnTo>
                <a:lnTo>
                  <a:pt x="146045" y="19125"/>
                </a:lnTo>
                <a:lnTo>
                  <a:pt x="144920" y="19227"/>
                </a:lnTo>
                <a:lnTo>
                  <a:pt x="144818" y="19432"/>
                </a:lnTo>
                <a:lnTo>
                  <a:pt x="144614" y="19330"/>
                </a:lnTo>
                <a:lnTo>
                  <a:pt x="144511" y="19636"/>
                </a:lnTo>
                <a:lnTo>
                  <a:pt x="141750" y="19739"/>
                </a:lnTo>
                <a:lnTo>
                  <a:pt x="141341" y="20045"/>
                </a:lnTo>
                <a:lnTo>
                  <a:pt x="142261" y="20864"/>
                </a:lnTo>
                <a:lnTo>
                  <a:pt x="142261" y="21784"/>
                </a:lnTo>
                <a:lnTo>
                  <a:pt x="140318" y="21375"/>
                </a:lnTo>
                <a:lnTo>
                  <a:pt x="139909" y="22398"/>
                </a:lnTo>
                <a:lnTo>
                  <a:pt x="140011" y="23318"/>
                </a:lnTo>
                <a:lnTo>
                  <a:pt x="140114" y="23932"/>
                </a:lnTo>
                <a:lnTo>
                  <a:pt x="139807" y="23932"/>
                </a:lnTo>
                <a:lnTo>
                  <a:pt x="140011" y="23318"/>
                </a:lnTo>
                <a:lnTo>
                  <a:pt x="138886" y="24545"/>
                </a:lnTo>
                <a:lnTo>
                  <a:pt x="138375" y="24239"/>
                </a:lnTo>
                <a:lnTo>
                  <a:pt x="134693" y="24750"/>
                </a:lnTo>
                <a:lnTo>
                  <a:pt x="135307" y="25261"/>
                </a:lnTo>
                <a:lnTo>
                  <a:pt x="134795" y="25057"/>
                </a:lnTo>
                <a:lnTo>
                  <a:pt x="134693" y="24750"/>
                </a:lnTo>
                <a:lnTo>
                  <a:pt x="133773" y="24443"/>
                </a:lnTo>
                <a:lnTo>
                  <a:pt x="132852" y="24955"/>
                </a:lnTo>
                <a:lnTo>
                  <a:pt x="131625" y="24443"/>
                </a:lnTo>
                <a:lnTo>
                  <a:pt x="131625" y="24136"/>
                </a:lnTo>
                <a:lnTo>
                  <a:pt x="131318" y="23830"/>
                </a:lnTo>
                <a:lnTo>
                  <a:pt x="131420" y="23420"/>
                </a:lnTo>
                <a:lnTo>
                  <a:pt x="131727" y="23216"/>
                </a:lnTo>
                <a:lnTo>
                  <a:pt x="131625" y="23114"/>
                </a:lnTo>
                <a:lnTo>
                  <a:pt x="132341" y="22500"/>
                </a:lnTo>
                <a:lnTo>
                  <a:pt x="131932" y="22398"/>
                </a:lnTo>
                <a:lnTo>
                  <a:pt x="132034" y="21273"/>
                </a:lnTo>
                <a:lnTo>
                  <a:pt x="132034" y="21273"/>
                </a:lnTo>
                <a:lnTo>
                  <a:pt x="130602" y="21886"/>
                </a:lnTo>
                <a:lnTo>
                  <a:pt x="130602" y="22193"/>
                </a:lnTo>
                <a:lnTo>
                  <a:pt x="131011" y="22295"/>
                </a:lnTo>
                <a:lnTo>
                  <a:pt x="130705" y="22398"/>
                </a:lnTo>
                <a:lnTo>
                  <a:pt x="130295" y="22398"/>
                </a:lnTo>
                <a:lnTo>
                  <a:pt x="130295" y="23318"/>
                </a:lnTo>
                <a:lnTo>
                  <a:pt x="130909" y="24341"/>
                </a:lnTo>
                <a:lnTo>
                  <a:pt x="130807" y="24545"/>
                </a:lnTo>
                <a:lnTo>
                  <a:pt x="131625" y="25261"/>
                </a:lnTo>
                <a:lnTo>
                  <a:pt x="131011" y="25057"/>
                </a:lnTo>
                <a:lnTo>
                  <a:pt x="130705" y="25466"/>
                </a:lnTo>
                <a:lnTo>
                  <a:pt x="128864" y="25466"/>
                </a:lnTo>
                <a:lnTo>
                  <a:pt x="127739" y="26080"/>
                </a:lnTo>
                <a:lnTo>
                  <a:pt x="127432" y="27205"/>
                </a:lnTo>
                <a:lnTo>
                  <a:pt x="127227" y="27205"/>
                </a:lnTo>
                <a:lnTo>
                  <a:pt x="127534" y="27409"/>
                </a:lnTo>
                <a:lnTo>
                  <a:pt x="127534" y="27409"/>
                </a:lnTo>
                <a:lnTo>
                  <a:pt x="126818" y="27307"/>
                </a:lnTo>
                <a:lnTo>
                  <a:pt x="126818" y="27307"/>
                </a:lnTo>
                <a:lnTo>
                  <a:pt x="127432" y="27409"/>
                </a:lnTo>
                <a:lnTo>
                  <a:pt x="125386" y="28023"/>
                </a:lnTo>
                <a:lnTo>
                  <a:pt x="124977" y="28841"/>
                </a:lnTo>
                <a:lnTo>
                  <a:pt x="124261" y="29148"/>
                </a:lnTo>
                <a:lnTo>
                  <a:pt x="124466" y="29352"/>
                </a:lnTo>
                <a:lnTo>
                  <a:pt x="123239" y="29455"/>
                </a:lnTo>
                <a:lnTo>
                  <a:pt x="123136" y="29148"/>
                </a:lnTo>
                <a:lnTo>
                  <a:pt x="122727" y="29352"/>
                </a:lnTo>
                <a:lnTo>
                  <a:pt x="123034" y="30170"/>
                </a:lnTo>
                <a:lnTo>
                  <a:pt x="120375" y="30375"/>
                </a:lnTo>
                <a:lnTo>
                  <a:pt x="120784" y="30477"/>
                </a:lnTo>
                <a:lnTo>
                  <a:pt x="120477" y="30580"/>
                </a:lnTo>
                <a:lnTo>
                  <a:pt x="120682" y="30682"/>
                </a:lnTo>
                <a:lnTo>
                  <a:pt x="120375" y="30784"/>
                </a:lnTo>
                <a:lnTo>
                  <a:pt x="122011" y="31193"/>
                </a:lnTo>
                <a:lnTo>
                  <a:pt x="121909" y="31295"/>
                </a:lnTo>
                <a:lnTo>
                  <a:pt x="122114" y="31295"/>
                </a:lnTo>
                <a:lnTo>
                  <a:pt x="122114" y="31398"/>
                </a:lnTo>
                <a:lnTo>
                  <a:pt x="122727" y="31602"/>
                </a:lnTo>
                <a:lnTo>
                  <a:pt x="122420" y="31705"/>
                </a:lnTo>
                <a:lnTo>
                  <a:pt x="122523" y="32114"/>
                </a:lnTo>
                <a:lnTo>
                  <a:pt x="123239" y="32523"/>
                </a:lnTo>
                <a:lnTo>
                  <a:pt x="123341" y="33136"/>
                </a:lnTo>
                <a:lnTo>
                  <a:pt x="123136" y="33034"/>
                </a:lnTo>
                <a:lnTo>
                  <a:pt x="123750" y="33852"/>
                </a:lnTo>
                <a:lnTo>
                  <a:pt x="123750" y="33852"/>
                </a:lnTo>
                <a:lnTo>
                  <a:pt x="123239" y="33341"/>
                </a:lnTo>
                <a:lnTo>
                  <a:pt x="123136" y="34261"/>
                </a:lnTo>
                <a:lnTo>
                  <a:pt x="123239" y="34159"/>
                </a:lnTo>
                <a:lnTo>
                  <a:pt x="123239" y="34261"/>
                </a:lnTo>
                <a:lnTo>
                  <a:pt x="122830" y="35386"/>
                </a:lnTo>
                <a:lnTo>
                  <a:pt x="117409" y="35284"/>
                </a:lnTo>
                <a:lnTo>
                  <a:pt x="117307" y="35489"/>
                </a:lnTo>
                <a:lnTo>
                  <a:pt x="116898" y="35591"/>
                </a:lnTo>
                <a:lnTo>
                  <a:pt x="116693" y="36307"/>
                </a:lnTo>
                <a:lnTo>
                  <a:pt x="116898" y="36307"/>
                </a:lnTo>
                <a:lnTo>
                  <a:pt x="116898" y="36614"/>
                </a:lnTo>
                <a:lnTo>
                  <a:pt x="117000" y="36614"/>
                </a:lnTo>
                <a:lnTo>
                  <a:pt x="116182" y="40091"/>
                </a:lnTo>
                <a:lnTo>
                  <a:pt x="116795" y="39784"/>
                </a:lnTo>
                <a:lnTo>
                  <a:pt x="116386" y="40295"/>
                </a:lnTo>
                <a:lnTo>
                  <a:pt x="116687" y="40446"/>
                </a:lnTo>
                <a:lnTo>
                  <a:pt x="116687" y="40446"/>
                </a:lnTo>
                <a:lnTo>
                  <a:pt x="116489" y="41932"/>
                </a:lnTo>
                <a:lnTo>
                  <a:pt x="118330" y="41625"/>
                </a:lnTo>
                <a:lnTo>
                  <a:pt x="118739" y="42136"/>
                </a:lnTo>
                <a:lnTo>
                  <a:pt x="118841" y="42034"/>
                </a:lnTo>
                <a:lnTo>
                  <a:pt x="119455" y="42955"/>
                </a:lnTo>
                <a:lnTo>
                  <a:pt x="122420" y="42034"/>
                </a:lnTo>
                <a:lnTo>
                  <a:pt x="122727" y="41625"/>
                </a:lnTo>
                <a:lnTo>
                  <a:pt x="123545" y="41318"/>
                </a:lnTo>
                <a:lnTo>
                  <a:pt x="123852" y="40500"/>
                </a:lnTo>
                <a:lnTo>
                  <a:pt x="124261" y="40193"/>
                </a:lnTo>
                <a:lnTo>
                  <a:pt x="123955" y="39784"/>
                </a:lnTo>
                <a:lnTo>
                  <a:pt x="124773" y="38045"/>
                </a:lnTo>
                <a:lnTo>
                  <a:pt x="126818" y="36920"/>
                </a:lnTo>
                <a:lnTo>
                  <a:pt x="126818" y="35693"/>
                </a:lnTo>
                <a:lnTo>
                  <a:pt x="129682" y="35591"/>
                </a:lnTo>
                <a:lnTo>
                  <a:pt x="131318" y="34466"/>
                </a:lnTo>
                <a:lnTo>
                  <a:pt x="136943" y="38864"/>
                </a:lnTo>
                <a:lnTo>
                  <a:pt x="137250" y="38864"/>
                </a:lnTo>
                <a:lnTo>
                  <a:pt x="137761" y="40091"/>
                </a:lnTo>
                <a:lnTo>
                  <a:pt x="137557" y="40193"/>
                </a:lnTo>
                <a:lnTo>
                  <a:pt x="137352" y="40807"/>
                </a:lnTo>
                <a:lnTo>
                  <a:pt x="137761" y="41011"/>
                </a:lnTo>
                <a:lnTo>
                  <a:pt x="138170" y="39989"/>
                </a:lnTo>
                <a:lnTo>
                  <a:pt x="138580" y="39886"/>
                </a:lnTo>
                <a:lnTo>
                  <a:pt x="138477" y="39375"/>
                </a:lnTo>
                <a:lnTo>
                  <a:pt x="138068" y="39170"/>
                </a:lnTo>
                <a:lnTo>
                  <a:pt x="138375" y="38455"/>
                </a:lnTo>
                <a:lnTo>
                  <a:pt x="139602" y="38966"/>
                </a:lnTo>
                <a:lnTo>
                  <a:pt x="137455" y="37432"/>
                </a:lnTo>
                <a:lnTo>
                  <a:pt x="137557" y="37023"/>
                </a:lnTo>
                <a:lnTo>
                  <a:pt x="136432" y="36818"/>
                </a:lnTo>
                <a:lnTo>
                  <a:pt x="134182" y="34057"/>
                </a:lnTo>
                <a:lnTo>
                  <a:pt x="134284" y="33341"/>
                </a:lnTo>
                <a:lnTo>
                  <a:pt x="135307" y="33239"/>
                </a:lnTo>
                <a:lnTo>
                  <a:pt x="135205" y="33750"/>
                </a:lnTo>
                <a:lnTo>
                  <a:pt x="135716" y="33750"/>
                </a:lnTo>
                <a:lnTo>
                  <a:pt x="135818" y="33545"/>
                </a:lnTo>
                <a:lnTo>
                  <a:pt x="136841" y="34670"/>
                </a:lnTo>
                <a:lnTo>
                  <a:pt x="136534" y="34670"/>
                </a:lnTo>
                <a:lnTo>
                  <a:pt x="138784" y="36102"/>
                </a:lnTo>
                <a:lnTo>
                  <a:pt x="138170" y="35898"/>
                </a:lnTo>
                <a:lnTo>
                  <a:pt x="140420" y="37330"/>
                </a:lnTo>
                <a:lnTo>
                  <a:pt x="140420" y="38557"/>
                </a:lnTo>
                <a:lnTo>
                  <a:pt x="140318" y="38557"/>
                </a:lnTo>
                <a:lnTo>
                  <a:pt x="141955" y="39989"/>
                </a:lnTo>
                <a:lnTo>
                  <a:pt x="141648" y="39989"/>
                </a:lnTo>
                <a:lnTo>
                  <a:pt x="141955" y="40398"/>
                </a:lnTo>
                <a:lnTo>
                  <a:pt x="143080" y="40500"/>
                </a:lnTo>
                <a:lnTo>
                  <a:pt x="143489" y="40807"/>
                </a:lnTo>
                <a:lnTo>
                  <a:pt x="143489" y="40909"/>
                </a:lnTo>
                <a:lnTo>
                  <a:pt x="142159" y="40909"/>
                </a:lnTo>
                <a:lnTo>
                  <a:pt x="142773" y="42239"/>
                </a:lnTo>
                <a:lnTo>
                  <a:pt x="143284" y="42545"/>
                </a:lnTo>
                <a:lnTo>
                  <a:pt x="143898" y="42545"/>
                </a:lnTo>
                <a:lnTo>
                  <a:pt x="143489" y="41318"/>
                </a:lnTo>
                <a:lnTo>
                  <a:pt x="144102" y="41523"/>
                </a:lnTo>
                <a:lnTo>
                  <a:pt x="144102" y="41523"/>
                </a:lnTo>
                <a:lnTo>
                  <a:pt x="143591" y="41011"/>
                </a:lnTo>
                <a:lnTo>
                  <a:pt x="144205" y="41011"/>
                </a:lnTo>
                <a:lnTo>
                  <a:pt x="144409" y="40807"/>
                </a:lnTo>
                <a:lnTo>
                  <a:pt x="143182" y="39989"/>
                </a:lnTo>
                <a:lnTo>
                  <a:pt x="143591" y="39784"/>
                </a:lnTo>
                <a:lnTo>
                  <a:pt x="143386" y="39682"/>
                </a:lnTo>
                <a:lnTo>
                  <a:pt x="143591" y="39580"/>
                </a:lnTo>
                <a:lnTo>
                  <a:pt x="143693" y="39784"/>
                </a:lnTo>
                <a:lnTo>
                  <a:pt x="143591" y="39477"/>
                </a:lnTo>
                <a:lnTo>
                  <a:pt x="143080" y="38761"/>
                </a:lnTo>
                <a:lnTo>
                  <a:pt x="143284" y="38352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4205" y="38864"/>
                </a:lnTo>
                <a:lnTo>
                  <a:pt x="144102" y="38557"/>
                </a:lnTo>
                <a:lnTo>
                  <a:pt x="144511" y="38761"/>
                </a:lnTo>
                <a:lnTo>
                  <a:pt x="144000" y="38250"/>
                </a:lnTo>
                <a:lnTo>
                  <a:pt x="145636" y="38045"/>
                </a:lnTo>
                <a:lnTo>
                  <a:pt x="145943" y="38250"/>
                </a:lnTo>
                <a:lnTo>
                  <a:pt x="146557" y="38250"/>
                </a:lnTo>
                <a:lnTo>
                  <a:pt x="146045" y="38864"/>
                </a:lnTo>
                <a:lnTo>
                  <a:pt x="146864" y="39989"/>
                </a:lnTo>
                <a:lnTo>
                  <a:pt x="146761" y="40295"/>
                </a:lnTo>
                <a:lnTo>
                  <a:pt x="147068" y="40398"/>
                </a:lnTo>
                <a:lnTo>
                  <a:pt x="146659" y="40602"/>
                </a:lnTo>
                <a:lnTo>
                  <a:pt x="146455" y="40295"/>
                </a:lnTo>
                <a:lnTo>
                  <a:pt x="146352" y="40705"/>
                </a:lnTo>
                <a:lnTo>
                  <a:pt x="146864" y="40807"/>
                </a:lnTo>
                <a:lnTo>
                  <a:pt x="147477" y="41727"/>
                </a:lnTo>
                <a:lnTo>
                  <a:pt x="147375" y="41830"/>
                </a:lnTo>
                <a:lnTo>
                  <a:pt x="147273" y="41932"/>
                </a:lnTo>
                <a:lnTo>
                  <a:pt x="148091" y="41932"/>
                </a:lnTo>
                <a:lnTo>
                  <a:pt x="147477" y="42239"/>
                </a:lnTo>
                <a:lnTo>
                  <a:pt x="147989" y="42239"/>
                </a:lnTo>
                <a:lnTo>
                  <a:pt x="147989" y="42341"/>
                </a:lnTo>
                <a:lnTo>
                  <a:pt x="148602" y="42239"/>
                </a:lnTo>
                <a:lnTo>
                  <a:pt x="149523" y="42852"/>
                </a:lnTo>
                <a:lnTo>
                  <a:pt x="150136" y="42648"/>
                </a:lnTo>
                <a:lnTo>
                  <a:pt x="150341" y="42136"/>
                </a:lnTo>
                <a:lnTo>
                  <a:pt x="152080" y="42955"/>
                </a:lnTo>
                <a:lnTo>
                  <a:pt x="152898" y="42852"/>
                </a:lnTo>
                <a:lnTo>
                  <a:pt x="153511" y="42239"/>
                </a:lnTo>
                <a:lnTo>
                  <a:pt x="154227" y="42443"/>
                </a:lnTo>
                <a:lnTo>
                  <a:pt x="154636" y="42136"/>
                </a:lnTo>
                <a:lnTo>
                  <a:pt x="154023" y="47659"/>
                </a:lnTo>
                <a:lnTo>
                  <a:pt x="152489" y="48068"/>
                </a:lnTo>
                <a:lnTo>
                  <a:pt x="152080" y="47864"/>
                </a:lnTo>
                <a:lnTo>
                  <a:pt x="151773" y="47864"/>
                </a:lnTo>
                <a:lnTo>
                  <a:pt x="151773" y="47761"/>
                </a:lnTo>
                <a:lnTo>
                  <a:pt x="151261" y="47557"/>
                </a:lnTo>
                <a:lnTo>
                  <a:pt x="150648" y="47761"/>
                </a:lnTo>
                <a:lnTo>
                  <a:pt x="150955" y="47557"/>
                </a:lnTo>
                <a:lnTo>
                  <a:pt x="150955" y="47557"/>
                </a:lnTo>
                <a:lnTo>
                  <a:pt x="149114" y="48170"/>
                </a:lnTo>
                <a:lnTo>
                  <a:pt x="146148" y="47659"/>
                </a:lnTo>
                <a:lnTo>
                  <a:pt x="145739" y="47148"/>
                </a:lnTo>
                <a:lnTo>
                  <a:pt x="144102" y="46739"/>
                </a:lnTo>
                <a:lnTo>
                  <a:pt x="144000" y="46432"/>
                </a:lnTo>
                <a:lnTo>
                  <a:pt x="143489" y="46227"/>
                </a:lnTo>
                <a:lnTo>
                  <a:pt x="141955" y="46534"/>
                </a:lnTo>
                <a:lnTo>
                  <a:pt x="141443" y="47250"/>
                </a:lnTo>
                <a:lnTo>
                  <a:pt x="141648" y="48170"/>
                </a:lnTo>
                <a:lnTo>
                  <a:pt x="140114" y="48580"/>
                </a:lnTo>
                <a:lnTo>
                  <a:pt x="133773" y="45818"/>
                </a:lnTo>
                <a:lnTo>
                  <a:pt x="133875" y="45818"/>
                </a:lnTo>
                <a:lnTo>
                  <a:pt x="132750" y="44898"/>
                </a:lnTo>
                <a:lnTo>
                  <a:pt x="133568" y="43670"/>
                </a:lnTo>
                <a:lnTo>
                  <a:pt x="133159" y="43057"/>
                </a:lnTo>
                <a:lnTo>
                  <a:pt x="133466" y="41932"/>
                </a:lnTo>
                <a:lnTo>
                  <a:pt x="132852" y="42136"/>
                </a:lnTo>
                <a:lnTo>
                  <a:pt x="132852" y="41830"/>
                </a:lnTo>
                <a:lnTo>
                  <a:pt x="132545" y="41727"/>
                </a:lnTo>
                <a:lnTo>
                  <a:pt x="132545" y="41625"/>
                </a:lnTo>
                <a:lnTo>
                  <a:pt x="130807" y="42136"/>
                </a:lnTo>
                <a:lnTo>
                  <a:pt x="130295" y="41830"/>
                </a:lnTo>
                <a:lnTo>
                  <a:pt x="122318" y="43977"/>
                </a:lnTo>
                <a:lnTo>
                  <a:pt x="121602" y="43670"/>
                </a:lnTo>
                <a:lnTo>
                  <a:pt x="120477" y="43875"/>
                </a:lnTo>
                <a:lnTo>
                  <a:pt x="119659" y="43057"/>
                </a:lnTo>
                <a:lnTo>
                  <a:pt x="115568" y="48477"/>
                </a:lnTo>
                <a:lnTo>
                  <a:pt x="115773" y="48784"/>
                </a:lnTo>
                <a:lnTo>
                  <a:pt x="114034" y="50932"/>
                </a:lnTo>
                <a:lnTo>
                  <a:pt x="112909" y="51239"/>
                </a:lnTo>
                <a:lnTo>
                  <a:pt x="109943" y="55739"/>
                </a:lnTo>
                <a:lnTo>
                  <a:pt x="109943" y="55739"/>
                </a:lnTo>
                <a:lnTo>
                  <a:pt x="110148" y="55534"/>
                </a:lnTo>
                <a:lnTo>
                  <a:pt x="110148" y="55534"/>
                </a:lnTo>
                <a:lnTo>
                  <a:pt x="108920" y="58602"/>
                </a:lnTo>
                <a:lnTo>
                  <a:pt x="109432" y="58807"/>
                </a:lnTo>
                <a:lnTo>
                  <a:pt x="109432" y="60034"/>
                </a:lnTo>
                <a:lnTo>
                  <a:pt x="109636" y="59932"/>
                </a:lnTo>
                <a:lnTo>
                  <a:pt x="109330" y="63716"/>
                </a:lnTo>
                <a:lnTo>
                  <a:pt x="108409" y="64841"/>
                </a:lnTo>
                <a:lnTo>
                  <a:pt x="109023" y="65659"/>
                </a:lnTo>
                <a:lnTo>
                  <a:pt x="109227" y="65557"/>
                </a:lnTo>
                <a:lnTo>
                  <a:pt x="109227" y="66170"/>
                </a:lnTo>
                <a:lnTo>
                  <a:pt x="110250" y="66170"/>
                </a:lnTo>
                <a:lnTo>
                  <a:pt x="109330" y="66375"/>
                </a:lnTo>
                <a:lnTo>
                  <a:pt x="109227" y="66273"/>
                </a:lnTo>
                <a:lnTo>
                  <a:pt x="109023" y="67091"/>
                </a:lnTo>
                <a:lnTo>
                  <a:pt x="109023" y="67091"/>
                </a:lnTo>
                <a:lnTo>
                  <a:pt x="109227" y="66989"/>
                </a:lnTo>
                <a:lnTo>
                  <a:pt x="109739" y="67909"/>
                </a:lnTo>
                <a:lnTo>
                  <a:pt x="110557" y="67705"/>
                </a:lnTo>
                <a:lnTo>
                  <a:pt x="110557" y="67705"/>
                </a:lnTo>
                <a:lnTo>
                  <a:pt x="110148" y="67909"/>
                </a:lnTo>
                <a:lnTo>
                  <a:pt x="110557" y="68114"/>
                </a:lnTo>
                <a:lnTo>
                  <a:pt x="110148" y="68318"/>
                </a:lnTo>
                <a:lnTo>
                  <a:pt x="110250" y="68318"/>
                </a:lnTo>
                <a:lnTo>
                  <a:pt x="110455" y="68523"/>
                </a:lnTo>
                <a:lnTo>
                  <a:pt x="110352" y="68727"/>
                </a:lnTo>
                <a:lnTo>
                  <a:pt x="110557" y="68625"/>
                </a:lnTo>
                <a:lnTo>
                  <a:pt x="110659" y="68932"/>
                </a:lnTo>
                <a:lnTo>
                  <a:pt x="110864" y="69034"/>
                </a:lnTo>
                <a:lnTo>
                  <a:pt x="110966" y="68932"/>
                </a:lnTo>
                <a:lnTo>
                  <a:pt x="111375" y="69648"/>
                </a:lnTo>
                <a:lnTo>
                  <a:pt x="111784" y="69852"/>
                </a:lnTo>
                <a:lnTo>
                  <a:pt x="111784" y="70261"/>
                </a:lnTo>
                <a:lnTo>
                  <a:pt x="112295" y="70875"/>
                </a:lnTo>
                <a:lnTo>
                  <a:pt x="112193" y="71182"/>
                </a:lnTo>
                <a:lnTo>
                  <a:pt x="112500" y="71182"/>
                </a:lnTo>
                <a:lnTo>
                  <a:pt x="112193" y="71284"/>
                </a:lnTo>
                <a:lnTo>
                  <a:pt x="117511" y="75477"/>
                </a:lnTo>
                <a:lnTo>
                  <a:pt x="119557" y="74761"/>
                </a:lnTo>
                <a:lnTo>
                  <a:pt x="119250" y="74761"/>
                </a:lnTo>
                <a:lnTo>
                  <a:pt x="120477" y="74659"/>
                </a:lnTo>
                <a:lnTo>
                  <a:pt x="119966" y="74659"/>
                </a:lnTo>
                <a:lnTo>
                  <a:pt x="121295" y="74557"/>
                </a:lnTo>
                <a:lnTo>
                  <a:pt x="121398" y="74761"/>
                </a:lnTo>
                <a:lnTo>
                  <a:pt x="127534" y="73227"/>
                </a:lnTo>
                <a:lnTo>
                  <a:pt x="127330" y="73432"/>
                </a:lnTo>
                <a:lnTo>
                  <a:pt x="129170" y="74455"/>
                </a:lnTo>
                <a:lnTo>
                  <a:pt x="129170" y="74761"/>
                </a:lnTo>
                <a:lnTo>
                  <a:pt x="129068" y="74761"/>
                </a:lnTo>
                <a:lnTo>
                  <a:pt x="129886" y="75477"/>
                </a:lnTo>
                <a:lnTo>
                  <a:pt x="130091" y="75477"/>
                </a:lnTo>
                <a:lnTo>
                  <a:pt x="130398" y="75580"/>
                </a:lnTo>
                <a:lnTo>
                  <a:pt x="130295" y="75170"/>
                </a:lnTo>
                <a:lnTo>
                  <a:pt x="130398" y="75477"/>
                </a:lnTo>
                <a:lnTo>
                  <a:pt x="130602" y="75170"/>
                </a:lnTo>
                <a:lnTo>
                  <a:pt x="131420" y="75375"/>
                </a:lnTo>
                <a:lnTo>
                  <a:pt x="131625" y="74966"/>
                </a:lnTo>
                <a:lnTo>
                  <a:pt x="132341" y="75784"/>
                </a:lnTo>
                <a:lnTo>
                  <a:pt x="132955" y="75886"/>
                </a:lnTo>
                <a:lnTo>
                  <a:pt x="132852" y="79466"/>
                </a:lnTo>
                <a:lnTo>
                  <a:pt x="132648" y="79568"/>
                </a:lnTo>
                <a:lnTo>
                  <a:pt x="133261" y="79875"/>
                </a:lnTo>
                <a:lnTo>
                  <a:pt x="133057" y="79977"/>
                </a:lnTo>
                <a:lnTo>
                  <a:pt x="132648" y="79670"/>
                </a:lnTo>
                <a:lnTo>
                  <a:pt x="132443" y="80591"/>
                </a:lnTo>
                <a:lnTo>
                  <a:pt x="132034" y="80693"/>
                </a:lnTo>
                <a:lnTo>
                  <a:pt x="132852" y="81716"/>
                </a:lnTo>
                <a:lnTo>
                  <a:pt x="132852" y="81716"/>
                </a:lnTo>
                <a:lnTo>
                  <a:pt x="132341" y="81409"/>
                </a:lnTo>
                <a:lnTo>
                  <a:pt x="132750" y="82023"/>
                </a:lnTo>
                <a:lnTo>
                  <a:pt x="132648" y="82023"/>
                </a:lnTo>
                <a:lnTo>
                  <a:pt x="133261" y="82636"/>
                </a:lnTo>
                <a:lnTo>
                  <a:pt x="132955" y="82534"/>
                </a:lnTo>
                <a:lnTo>
                  <a:pt x="135205" y="85909"/>
                </a:lnTo>
                <a:lnTo>
                  <a:pt x="136023" y="86114"/>
                </a:lnTo>
                <a:lnTo>
                  <a:pt x="135307" y="86318"/>
                </a:lnTo>
                <a:lnTo>
                  <a:pt x="135920" y="89284"/>
                </a:lnTo>
                <a:lnTo>
                  <a:pt x="136023" y="89182"/>
                </a:lnTo>
                <a:lnTo>
                  <a:pt x="136432" y="92557"/>
                </a:lnTo>
                <a:lnTo>
                  <a:pt x="134795" y="96648"/>
                </a:lnTo>
                <a:lnTo>
                  <a:pt x="137045" y="103602"/>
                </a:lnTo>
                <a:lnTo>
                  <a:pt x="136943" y="103602"/>
                </a:lnTo>
                <a:lnTo>
                  <a:pt x="140011" y="115364"/>
                </a:lnTo>
                <a:lnTo>
                  <a:pt x="146148" y="114955"/>
                </a:lnTo>
                <a:lnTo>
                  <a:pt x="146557" y="114648"/>
                </a:lnTo>
                <a:lnTo>
                  <a:pt x="147068" y="114648"/>
                </a:lnTo>
                <a:lnTo>
                  <a:pt x="152693" y="109125"/>
                </a:lnTo>
                <a:lnTo>
                  <a:pt x="153205" y="106977"/>
                </a:lnTo>
                <a:lnTo>
                  <a:pt x="153102" y="107080"/>
                </a:lnTo>
                <a:lnTo>
                  <a:pt x="153205" y="106875"/>
                </a:lnTo>
                <a:lnTo>
                  <a:pt x="153205" y="106977"/>
                </a:lnTo>
                <a:lnTo>
                  <a:pt x="155659" y="104523"/>
                </a:lnTo>
                <a:lnTo>
                  <a:pt x="155659" y="102784"/>
                </a:lnTo>
                <a:lnTo>
                  <a:pt x="155557" y="103091"/>
                </a:lnTo>
                <a:lnTo>
                  <a:pt x="155045" y="100330"/>
                </a:lnTo>
                <a:lnTo>
                  <a:pt x="160670" y="95932"/>
                </a:lnTo>
                <a:lnTo>
                  <a:pt x="160875" y="91125"/>
                </a:lnTo>
                <a:lnTo>
                  <a:pt x="160057" y="90307"/>
                </a:lnTo>
                <a:lnTo>
                  <a:pt x="159955" y="87136"/>
                </a:lnTo>
                <a:lnTo>
                  <a:pt x="159341" y="86523"/>
                </a:lnTo>
                <a:lnTo>
                  <a:pt x="161284" y="82125"/>
                </a:lnTo>
                <a:lnTo>
                  <a:pt x="161693" y="82023"/>
                </a:lnTo>
                <a:lnTo>
                  <a:pt x="170591" y="69341"/>
                </a:lnTo>
                <a:lnTo>
                  <a:pt x="170386" y="69136"/>
                </a:lnTo>
                <a:lnTo>
                  <a:pt x="170284" y="69341"/>
                </a:lnTo>
                <a:lnTo>
                  <a:pt x="170182" y="67807"/>
                </a:lnTo>
                <a:lnTo>
                  <a:pt x="164557" y="69341"/>
                </a:lnTo>
                <a:lnTo>
                  <a:pt x="162511" y="68114"/>
                </a:lnTo>
                <a:lnTo>
                  <a:pt x="163330" y="67602"/>
                </a:lnTo>
                <a:lnTo>
                  <a:pt x="162920" y="66784"/>
                </a:lnTo>
                <a:lnTo>
                  <a:pt x="162920" y="66886"/>
                </a:lnTo>
                <a:lnTo>
                  <a:pt x="159955" y="64125"/>
                </a:lnTo>
                <a:lnTo>
                  <a:pt x="159955" y="64534"/>
                </a:lnTo>
                <a:lnTo>
                  <a:pt x="157193" y="58295"/>
                </a:lnTo>
                <a:lnTo>
                  <a:pt x="157193" y="58295"/>
                </a:lnTo>
                <a:lnTo>
                  <a:pt x="157295" y="58398"/>
                </a:lnTo>
                <a:lnTo>
                  <a:pt x="156375" y="56761"/>
                </a:lnTo>
                <a:lnTo>
                  <a:pt x="155966" y="56557"/>
                </a:lnTo>
                <a:lnTo>
                  <a:pt x="155659" y="56148"/>
                </a:lnTo>
                <a:lnTo>
                  <a:pt x="155864" y="55432"/>
                </a:lnTo>
                <a:lnTo>
                  <a:pt x="152591" y="49193"/>
                </a:lnTo>
                <a:lnTo>
                  <a:pt x="152591" y="49193"/>
                </a:lnTo>
                <a:lnTo>
                  <a:pt x="153716" y="51136"/>
                </a:lnTo>
                <a:lnTo>
                  <a:pt x="154330" y="50830"/>
                </a:lnTo>
                <a:lnTo>
                  <a:pt x="154739" y="49602"/>
                </a:lnTo>
                <a:lnTo>
                  <a:pt x="154534" y="51136"/>
                </a:lnTo>
                <a:lnTo>
                  <a:pt x="158727" y="56557"/>
                </a:lnTo>
                <a:lnTo>
                  <a:pt x="158625" y="56557"/>
                </a:lnTo>
                <a:lnTo>
                  <a:pt x="162614" y="64330"/>
                </a:lnTo>
                <a:lnTo>
                  <a:pt x="162511" y="64227"/>
                </a:lnTo>
                <a:lnTo>
                  <a:pt x="162511" y="64227"/>
                </a:lnTo>
                <a:lnTo>
                  <a:pt x="163330" y="66989"/>
                </a:lnTo>
                <a:lnTo>
                  <a:pt x="171102" y="63818"/>
                </a:lnTo>
                <a:lnTo>
                  <a:pt x="171102" y="63409"/>
                </a:lnTo>
                <a:lnTo>
                  <a:pt x="173557" y="62489"/>
                </a:lnTo>
                <a:lnTo>
                  <a:pt x="173659" y="61977"/>
                </a:lnTo>
                <a:lnTo>
                  <a:pt x="174580" y="61568"/>
                </a:lnTo>
                <a:lnTo>
                  <a:pt x="174989" y="60750"/>
                </a:lnTo>
                <a:lnTo>
                  <a:pt x="175807" y="60443"/>
                </a:lnTo>
                <a:lnTo>
                  <a:pt x="175705" y="59625"/>
                </a:lnTo>
                <a:lnTo>
                  <a:pt x="176114" y="58807"/>
                </a:lnTo>
                <a:lnTo>
                  <a:pt x="176216" y="59114"/>
                </a:lnTo>
                <a:lnTo>
                  <a:pt x="177341" y="57170"/>
                </a:lnTo>
                <a:lnTo>
                  <a:pt x="174273" y="54920"/>
                </a:lnTo>
                <a:lnTo>
                  <a:pt x="173864" y="52977"/>
                </a:lnTo>
                <a:lnTo>
                  <a:pt x="172330" y="55023"/>
                </a:lnTo>
                <a:lnTo>
                  <a:pt x="170080" y="55330"/>
                </a:lnTo>
                <a:lnTo>
                  <a:pt x="169875" y="55023"/>
                </a:lnTo>
                <a:lnTo>
                  <a:pt x="169568" y="55023"/>
                </a:lnTo>
                <a:lnTo>
                  <a:pt x="169670" y="54818"/>
                </a:lnTo>
                <a:lnTo>
                  <a:pt x="169466" y="54716"/>
                </a:lnTo>
                <a:lnTo>
                  <a:pt x="169670" y="54000"/>
                </a:lnTo>
                <a:lnTo>
                  <a:pt x="169466" y="53284"/>
                </a:lnTo>
                <a:lnTo>
                  <a:pt x="169057" y="53795"/>
                </a:lnTo>
                <a:lnTo>
                  <a:pt x="169057" y="54511"/>
                </a:lnTo>
                <a:lnTo>
                  <a:pt x="168239" y="53182"/>
                </a:lnTo>
                <a:lnTo>
                  <a:pt x="168341" y="53182"/>
                </a:lnTo>
                <a:lnTo>
                  <a:pt x="168239" y="52568"/>
                </a:lnTo>
                <a:lnTo>
                  <a:pt x="168341" y="52568"/>
                </a:lnTo>
                <a:lnTo>
                  <a:pt x="165886" y="49807"/>
                </a:lnTo>
                <a:lnTo>
                  <a:pt x="166193" y="49602"/>
                </a:lnTo>
                <a:lnTo>
                  <a:pt x="165989" y="49193"/>
                </a:lnTo>
                <a:lnTo>
                  <a:pt x="166398" y="49295"/>
                </a:lnTo>
                <a:lnTo>
                  <a:pt x="166807" y="48682"/>
                </a:lnTo>
                <a:lnTo>
                  <a:pt x="166807" y="48784"/>
                </a:lnTo>
                <a:lnTo>
                  <a:pt x="171409" y="52568"/>
                </a:lnTo>
                <a:lnTo>
                  <a:pt x="172943" y="52466"/>
                </a:lnTo>
                <a:lnTo>
                  <a:pt x="173557" y="52057"/>
                </a:lnTo>
                <a:lnTo>
                  <a:pt x="174273" y="52364"/>
                </a:lnTo>
                <a:lnTo>
                  <a:pt x="174580" y="53182"/>
                </a:lnTo>
                <a:lnTo>
                  <a:pt x="177545" y="54000"/>
                </a:lnTo>
                <a:lnTo>
                  <a:pt x="177648" y="53898"/>
                </a:lnTo>
                <a:lnTo>
                  <a:pt x="177750" y="54000"/>
                </a:lnTo>
                <a:lnTo>
                  <a:pt x="182761" y="53898"/>
                </a:lnTo>
                <a:lnTo>
                  <a:pt x="182557" y="53795"/>
                </a:lnTo>
                <a:lnTo>
                  <a:pt x="182557" y="53795"/>
                </a:lnTo>
                <a:lnTo>
                  <a:pt x="182864" y="53898"/>
                </a:lnTo>
                <a:lnTo>
                  <a:pt x="182966" y="53898"/>
                </a:lnTo>
                <a:lnTo>
                  <a:pt x="184091" y="55432"/>
                </a:lnTo>
                <a:lnTo>
                  <a:pt x="184500" y="55636"/>
                </a:lnTo>
                <a:lnTo>
                  <a:pt x="184500" y="55534"/>
                </a:lnTo>
                <a:lnTo>
                  <a:pt x="185114" y="55534"/>
                </a:lnTo>
                <a:lnTo>
                  <a:pt x="184909" y="56045"/>
                </a:lnTo>
                <a:lnTo>
                  <a:pt x="185727" y="56557"/>
                </a:lnTo>
                <a:lnTo>
                  <a:pt x="186750" y="56250"/>
                </a:lnTo>
                <a:lnTo>
                  <a:pt x="185727" y="57068"/>
                </a:lnTo>
                <a:lnTo>
                  <a:pt x="185420" y="57068"/>
                </a:lnTo>
                <a:lnTo>
                  <a:pt x="187568" y="58602"/>
                </a:lnTo>
                <a:lnTo>
                  <a:pt x="188386" y="58193"/>
                </a:lnTo>
                <a:lnTo>
                  <a:pt x="188284" y="57170"/>
                </a:lnTo>
                <a:lnTo>
                  <a:pt x="188898" y="57170"/>
                </a:lnTo>
                <a:lnTo>
                  <a:pt x="188693" y="57682"/>
                </a:lnTo>
                <a:lnTo>
                  <a:pt x="189205" y="57682"/>
                </a:lnTo>
                <a:lnTo>
                  <a:pt x="188795" y="57989"/>
                </a:lnTo>
                <a:lnTo>
                  <a:pt x="188898" y="57989"/>
                </a:lnTo>
                <a:lnTo>
                  <a:pt x="189307" y="60239"/>
                </a:lnTo>
                <a:lnTo>
                  <a:pt x="189205" y="60239"/>
                </a:lnTo>
                <a:lnTo>
                  <a:pt x="189205" y="60545"/>
                </a:lnTo>
                <a:lnTo>
                  <a:pt x="189307" y="60341"/>
                </a:lnTo>
                <a:lnTo>
                  <a:pt x="190636" y="64227"/>
                </a:lnTo>
                <a:lnTo>
                  <a:pt x="190534" y="64227"/>
                </a:lnTo>
                <a:lnTo>
                  <a:pt x="193160" y="69965"/>
                </a:lnTo>
                <a:lnTo>
                  <a:pt x="194216" y="71693"/>
                </a:lnTo>
                <a:lnTo>
                  <a:pt x="195955" y="70568"/>
                </a:lnTo>
                <a:lnTo>
                  <a:pt x="195545" y="70261"/>
                </a:lnTo>
                <a:lnTo>
                  <a:pt x="195852" y="69443"/>
                </a:lnTo>
                <a:lnTo>
                  <a:pt x="196364" y="69239"/>
                </a:lnTo>
                <a:lnTo>
                  <a:pt x="196568" y="66375"/>
                </a:lnTo>
                <a:lnTo>
                  <a:pt x="196466" y="66170"/>
                </a:lnTo>
                <a:lnTo>
                  <a:pt x="196261" y="63920"/>
                </a:lnTo>
                <a:lnTo>
                  <a:pt x="196875" y="63818"/>
                </a:lnTo>
                <a:lnTo>
                  <a:pt x="200455" y="59830"/>
                </a:lnTo>
                <a:lnTo>
                  <a:pt x="200250" y="59932"/>
                </a:lnTo>
                <a:lnTo>
                  <a:pt x="200250" y="59932"/>
                </a:lnTo>
                <a:lnTo>
                  <a:pt x="201580" y="58705"/>
                </a:lnTo>
                <a:lnTo>
                  <a:pt x="201477" y="58091"/>
                </a:lnTo>
                <a:lnTo>
                  <a:pt x="202398" y="57580"/>
                </a:lnTo>
                <a:lnTo>
                  <a:pt x="202295" y="57068"/>
                </a:lnTo>
                <a:lnTo>
                  <a:pt x="202500" y="57580"/>
                </a:lnTo>
                <a:lnTo>
                  <a:pt x="202705" y="57682"/>
                </a:lnTo>
                <a:lnTo>
                  <a:pt x="202909" y="57273"/>
                </a:lnTo>
                <a:lnTo>
                  <a:pt x="203114" y="57886"/>
                </a:lnTo>
                <a:lnTo>
                  <a:pt x="203216" y="57682"/>
                </a:lnTo>
                <a:lnTo>
                  <a:pt x="203420" y="57784"/>
                </a:lnTo>
                <a:lnTo>
                  <a:pt x="203420" y="57784"/>
                </a:lnTo>
                <a:lnTo>
                  <a:pt x="203216" y="57477"/>
                </a:lnTo>
                <a:lnTo>
                  <a:pt x="203318" y="57273"/>
                </a:lnTo>
                <a:lnTo>
                  <a:pt x="203625" y="57682"/>
                </a:lnTo>
                <a:lnTo>
                  <a:pt x="203625" y="57170"/>
                </a:lnTo>
                <a:lnTo>
                  <a:pt x="203830" y="57682"/>
                </a:lnTo>
                <a:lnTo>
                  <a:pt x="204136" y="56966"/>
                </a:lnTo>
                <a:lnTo>
                  <a:pt x="204136" y="57375"/>
                </a:lnTo>
                <a:lnTo>
                  <a:pt x="204341" y="57273"/>
                </a:lnTo>
                <a:lnTo>
                  <a:pt x="204341" y="57580"/>
                </a:lnTo>
                <a:lnTo>
                  <a:pt x="204648" y="57170"/>
                </a:lnTo>
                <a:lnTo>
                  <a:pt x="204545" y="56250"/>
                </a:lnTo>
                <a:lnTo>
                  <a:pt x="204239" y="55943"/>
                </a:lnTo>
                <a:lnTo>
                  <a:pt x="204443" y="55943"/>
                </a:lnTo>
                <a:lnTo>
                  <a:pt x="204443" y="55739"/>
                </a:lnTo>
                <a:lnTo>
                  <a:pt x="205773" y="57068"/>
                </a:lnTo>
                <a:lnTo>
                  <a:pt x="206795" y="59216"/>
                </a:lnTo>
                <a:lnTo>
                  <a:pt x="206795" y="58909"/>
                </a:lnTo>
                <a:lnTo>
                  <a:pt x="207102" y="59011"/>
                </a:lnTo>
                <a:lnTo>
                  <a:pt x="207307" y="59625"/>
                </a:lnTo>
                <a:lnTo>
                  <a:pt x="207307" y="59420"/>
                </a:lnTo>
                <a:lnTo>
                  <a:pt x="207818" y="59523"/>
                </a:lnTo>
                <a:lnTo>
                  <a:pt x="208125" y="60136"/>
                </a:lnTo>
                <a:lnTo>
                  <a:pt x="207716" y="60136"/>
                </a:lnTo>
                <a:lnTo>
                  <a:pt x="208125" y="60648"/>
                </a:lnTo>
                <a:lnTo>
                  <a:pt x="208125" y="60239"/>
                </a:lnTo>
                <a:lnTo>
                  <a:pt x="208432" y="60750"/>
                </a:lnTo>
                <a:lnTo>
                  <a:pt x="208330" y="60750"/>
                </a:lnTo>
                <a:lnTo>
                  <a:pt x="208739" y="63614"/>
                </a:lnTo>
                <a:lnTo>
                  <a:pt x="209148" y="63102"/>
                </a:lnTo>
                <a:lnTo>
                  <a:pt x="209148" y="63716"/>
                </a:lnTo>
                <a:lnTo>
                  <a:pt x="209352" y="63409"/>
                </a:lnTo>
                <a:lnTo>
                  <a:pt x="210170" y="63409"/>
                </a:lnTo>
                <a:lnTo>
                  <a:pt x="210477" y="63205"/>
                </a:lnTo>
                <a:lnTo>
                  <a:pt x="210477" y="62795"/>
                </a:lnTo>
                <a:lnTo>
                  <a:pt x="210886" y="62898"/>
                </a:lnTo>
                <a:lnTo>
                  <a:pt x="210989" y="62182"/>
                </a:lnTo>
                <a:lnTo>
                  <a:pt x="211807" y="63000"/>
                </a:lnTo>
                <a:lnTo>
                  <a:pt x="212318" y="64943"/>
                </a:lnTo>
                <a:lnTo>
                  <a:pt x="212216" y="64943"/>
                </a:lnTo>
                <a:lnTo>
                  <a:pt x="212523" y="65966"/>
                </a:lnTo>
                <a:lnTo>
                  <a:pt x="212625" y="65659"/>
                </a:lnTo>
                <a:lnTo>
                  <a:pt x="213239" y="69750"/>
                </a:lnTo>
                <a:lnTo>
                  <a:pt x="213341" y="69545"/>
                </a:lnTo>
                <a:lnTo>
                  <a:pt x="213136" y="71386"/>
                </a:lnTo>
                <a:lnTo>
                  <a:pt x="218045" y="78545"/>
                </a:lnTo>
                <a:lnTo>
                  <a:pt x="218455" y="78545"/>
                </a:lnTo>
                <a:lnTo>
                  <a:pt x="218557" y="78341"/>
                </a:lnTo>
                <a:lnTo>
                  <a:pt x="218864" y="78341"/>
                </a:lnTo>
                <a:lnTo>
                  <a:pt x="217739" y="74659"/>
                </a:lnTo>
                <a:lnTo>
                  <a:pt x="215182" y="72307"/>
                </a:lnTo>
                <a:lnTo>
                  <a:pt x="215284" y="72614"/>
                </a:lnTo>
                <a:lnTo>
                  <a:pt x="214875" y="72102"/>
                </a:lnTo>
                <a:lnTo>
                  <a:pt x="215182" y="72307"/>
                </a:lnTo>
                <a:lnTo>
                  <a:pt x="214875" y="71284"/>
                </a:lnTo>
                <a:lnTo>
                  <a:pt x="214773" y="71386"/>
                </a:lnTo>
                <a:lnTo>
                  <a:pt x="213852" y="69852"/>
                </a:lnTo>
                <a:lnTo>
                  <a:pt x="214364" y="66580"/>
                </a:lnTo>
                <a:lnTo>
                  <a:pt x="214261" y="66375"/>
                </a:lnTo>
                <a:lnTo>
                  <a:pt x="215080" y="66273"/>
                </a:lnTo>
                <a:lnTo>
                  <a:pt x="215080" y="66784"/>
                </a:lnTo>
                <a:lnTo>
                  <a:pt x="216409" y="67398"/>
                </a:lnTo>
                <a:lnTo>
                  <a:pt x="216409" y="67295"/>
                </a:lnTo>
                <a:lnTo>
                  <a:pt x="216716" y="67602"/>
                </a:lnTo>
                <a:lnTo>
                  <a:pt x="216716" y="67500"/>
                </a:lnTo>
                <a:lnTo>
                  <a:pt x="217023" y="68011"/>
                </a:lnTo>
                <a:lnTo>
                  <a:pt x="217125" y="67909"/>
                </a:lnTo>
                <a:lnTo>
                  <a:pt x="217330" y="68625"/>
                </a:lnTo>
                <a:lnTo>
                  <a:pt x="217636" y="68625"/>
                </a:lnTo>
                <a:lnTo>
                  <a:pt x="217739" y="69034"/>
                </a:lnTo>
                <a:lnTo>
                  <a:pt x="219068" y="69648"/>
                </a:lnTo>
                <a:lnTo>
                  <a:pt x="218966" y="71182"/>
                </a:lnTo>
                <a:lnTo>
                  <a:pt x="218966" y="71182"/>
                </a:lnTo>
                <a:lnTo>
                  <a:pt x="219886" y="70568"/>
                </a:lnTo>
                <a:lnTo>
                  <a:pt x="219886" y="69750"/>
                </a:lnTo>
                <a:lnTo>
                  <a:pt x="220500" y="70159"/>
                </a:lnTo>
                <a:lnTo>
                  <a:pt x="220091" y="69545"/>
                </a:lnTo>
                <a:lnTo>
                  <a:pt x="220602" y="69852"/>
                </a:lnTo>
                <a:lnTo>
                  <a:pt x="220398" y="69443"/>
                </a:lnTo>
                <a:lnTo>
                  <a:pt x="222545" y="68318"/>
                </a:lnTo>
                <a:lnTo>
                  <a:pt x="222737" y="67743"/>
                </a:lnTo>
                <a:lnTo>
                  <a:pt x="222648" y="67295"/>
                </a:lnTo>
                <a:lnTo>
                  <a:pt x="222750" y="67295"/>
                </a:lnTo>
                <a:lnTo>
                  <a:pt x="222750" y="66886"/>
                </a:lnTo>
                <a:lnTo>
                  <a:pt x="222852" y="67091"/>
                </a:lnTo>
                <a:lnTo>
                  <a:pt x="222545" y="65864"/>
                </a:lnTo>
                <a:lnTo>
                  <a:pt x="219375" y="61773"/>
                </a:lnTo>
                <a:lnTo>
                  <a:pt x="219477" y="61773"/>
                </a:lnTo>
                <a:lnTo>
                  <a:pt x="218659" y="60239"/>
                </a:lnTo>
                <a:lnTo>
                  <a:pt x="219170" y="58398"/>
                </a:lnTo>
                <a:lnTo>
                  <a:pt x="219682" y="58500"/>
                </a:lnTo>
                <a:lnTo>
                  <a:pt x="220602" y="57477"/>
                </a:lnTo>
                <a:lnTo>
                  <a:pt x="221216" y="57989"/>
                </a:lnTo>
                <a:lnTo>
                  <a:pt x="221625" y="57682"/>
                </a:lnTo>
                <a:lnTo>
                  <a:pt x="221830" y="57886"/>
                </a:lnTo>
                <a:lnTo>
                  <a:pt x="221830" y="58500"/>
                </a:lnTo>
                <a:lnTo>
                  <a:pt x="222239" y="59011"/>
                </a:lnTo>
                <a:lnTo>
                  <a:pt x="222136" y="59011"/>
                </a:lnTo>
                <a:lnTo>
                  <a:pt x="222545" y="59114"/>
                </a:lnTo>
                <a:lnTo>
                  <a:pt x="222239" y="58500"/>
                </a:lnTo>
                <a:lnTo>
                  <a:pt x="222443" y="58091"/>
                </a:lnTo>
                <a:lnTo>
                  <a:pt x="224080" y="57477"/>
                </a:lnTo>
                <a:lnTo>
                  <a:pt x="224591" y="57477"/>
                </a:lnTo>
                <a:lnTo>
                  <a:pt x="224693" y="57170"/>
                </a:lnTo>
                <a:lnTo>
                  <a:pt x="225102" y="57068"/>
                </a:lnTo>
                <a:lnTo>
                  <a:pt x="224795" y="56455"/>
                </a:lnTo>
                <a:lnTo>
                  <a:pt x="225000" y="56250"/>
                </a:lnTo>
                <a:lnTo>
                  <a:pt x="225716" y="57068"/>
                </a:lnTo>
                <a:lnTo>
                  <a:pt x="226023" y="56659"/>
                </a:lnTo>
                <a:lnTo>
                  <a:pt x="226125" y="56761"/>
                </a:lnTo>
                <a:lnTo>
                  <a:pt x="226534" y="56659"/>
                </a:lnTo>
                <a:lnTo>
                  <a:pt x="226739" y="56659"/>
                </a:lnTo>
                <a:lnTo>
                  <a:pt x="226739" y="56557"/>
                </a:lnTo>
                <a:lnTo>
                  <a:pt x="227352" y="56455"/>
                </a:lnTo>
                <a:lnTo>
                  <a:pt x="227761" y="55739"/>
                </a:lnTo>
                <a:lnTo>
                  <a:pt x="228170" y="55739"/>
                </a:lnTo>
                <a:lnTo>
                  <a:pt x="228375" y="55534"/>
                </a:lnTo>
                <a:lnTo>
                  <a:pt x="228477" y="54920"/>
                </a:lnTo>
                <a:lnTo>
                  <a:pt x="229807" y="54000"/>
                </a:lnTo>
                <a:lnTo>
                  <a:pt x="229705" y="53386"/>
                </a:lnTo>
                <a:lnTo>
                  <a:pt x="229193" y="53182"/>
                </a:lnTo>
                <a:lnTo>
                  <a:pt x="229807" y="52977"/>
                </a:lnTo>
                <a:lnTo>
                  <a:pt x="229398" y="52466"/>
                </a:lnTo>
                <a:lnTo>
                  <a:pt x="229602" y="52466"/>
                </a:lnTo>
                <a:lnTo>
                  <a:pt x="229807" y="52670"/>
                </a:lnTo>
                <a:lnTo>
                  <a:pt x="230318" y="50932"/>
                </a:lnTo>
                <a:lnTo>
                  <a:pt x="230727" y="50932"/>
                </a:lnTo>
                <a:lnTo>
                  <a:pt x="230523" y="50318"/>
                </a:lnTo>
                <a:lnTo>
                  <a:pt x="230625" y="50318"/>
                </a:lnTo>
                <a:lnTo>
                  <a:pt x="230318" y="50114"/>
                </a:lnTo>
                <a:lnTo>
                  <a:pt x="230727" y="50114"/>
                </a:lnTo>
                <a:lnTo>
                  <a:pt x="230625" y="49602"/>
                </a:lnTo>
                <a:lnTo>
                  <a:pt x="230318" y="49705"/>
                </a:lnTo>
                <a:lnTo>
                  <a:pt x="230625" y="49295"/>
                </a:lnTo>
                <a:lnTo>
                  <a:pt x="229807" y="48886"/>
                </a:lnTo>
                <a:lnTo>
                  <a:pt x="229295" y="49091"/>
                </a:lnTo>
                <a:lnTo>
                  <a:pt x="228886" y="48989"/>
                </a:lnTo>
                <a:lnTo>
                  <a:pt x="230011" y="48273"/>
                </a:lnTo>
                <a:lnTo>
                  <a:pt x="229909" y="47966"/>
                </a:lnTo>
                <a:lnTo>
                  <a:pt x="228682" y="47148"/>
                </a:lnTo>
                <a:lnTo>
                  <a:pt x="228170" y="47250"/>
                </a:lnTo>
                <a:lnTo>
                  <a:pt x="228477" y="47045"/>
                </a:lnTo>
                <a:lnTo>
                  <a:pt x="229807" y="47455"/>
                </a:lnTo>
                <a:lnTo>
                  <a:pt x="226227" y="44080"/>
                </a:lnTo>
                <a:lnTo>
                  <a:pt x="226739" y="43057"/>
                </a:lnTo>
                <a:lnTo>
                  <a:pt x="226534" y="42750"/>
                </a:lnTo>
                <a:lnTo>
                  <a:pt x="226534" y="42750"/>
                </a:lnTo>
                <a:lnTo>
                  <a:pt x="226739" y="42955"/>
                </a:lnTo>
                <a:lnTo>
                  <a:pt x="227045" y="42545"/>
                </a:lnTo>
                <a:lnTo>
                  <a:pt x="226943" y="42341"/>
                </a:lnTo>
                <a:lnTo>
                  <a:pt x="228170" y="41932"/>
                </a:lnTo>
                <a:lnTo>
                  <a:pt x="228170" y="41523"/>
                </a:lnTo>
                <a:lnTo>
                  <a:pt x="225920" y="41216"/>
                </a:lnTo>
                <a:lnTo>
                  <a:pt x="225511" y="41830"/>
                </a:lnTo>
                <a:lnTo>
                  <a:pt x="225000" y="41625"/>
                </a:lnTo>
                <a:lnTo>
                  <a:pt x="224898" y="41216"/>
                </a:lnTo>
                <a:lnTo>
                  <a:pt x="223159" y="39989"/>
                </a:lnTo>
                <a:lnTo>
                  <a:pt x="224182" y="39580"/>
                </a:lnTo>
                <a:lnTo>
                  <a:pt x="224284" y="38966"/>
                </a:lnTo>
                <a:lnTo>
                  <a:pt x="224898" y="38659"/>
                </a:lnTo>
                <a:lnTo>
                  <a:pt x="225000" y="38250"/>
                </a:lnTo>
                <a:lnTo>
                  <a:pt x="225614" y="37943"/>
                </a:lnTo>
                <a:lnTo>
                  <a:pt x="226227" y="38557"/>
                </a:lnTo>
                <a:lnTo>
                  <a:pt x="226023" y="39477"/>
                </a:lnTo>
                <a:lnTo>
                  <a:pt x="226432" y="39477"/>
                </a:lnTo>
                <a:lnTo>
                  <a:pt x="226432" y="39784"/>
                </a:lnTo>
                <a:lnTo>
                  <a:pt x="226125" y="39989"/>
                </a:lnTo>
                <a:lnTo>
                  <a:pt x="226534" y="39989"/>
                </a:lnTo>
                <a:lnTo>
                  <a:pt x="226636" y="39886"/>
                </a:lnTo>
                <a:lnTo>
                  <a:pt x="228273" y="38864"/>
                </a:lnTo>
                <a:lnTo>
                  <a:pt x="228682" y="39273"/>
                </a:lnTo>
                <a:lnTo>
                  <a:pt x="228784" y="39068"/>
                </a:lnTo>
                <a:lnTo>
                  <a:pt x="229500" y="39580"/>
                </a:lnTo>
                <a:lnTo>
                  <a:pt x="229602" y="40091"/>
                </a:lnTo>
                <a:lnTo>
                  <a:pt x="229909" y="40193"/>
                </a:lnTo>
                <a:lnTo>
                  <a:pt x="229500" y="40807"/>
                </a:lnTo>
                <a:lnTo>
                  <a:pt x="230011" y="40807"/>
                </a:lnTo>
                <a:lnTo>
                  <a:pt x="229807" y="41011"/>
                </a:lnTo>
                <a:lnTo>
                  <a:pt x="230114" y="41114"/>
                </a:lnTo>
                <a:lnTo>
                  <a:pt x="230216" y="41216"/>
                </a:lnTo>
                <a:lnTo>
                  <a:pt x="230420" y="41114"/>
                </a:lnTo>
                <a:lnTo>
                  <a:pt x="230523" y="40909"/>
                </a:lnTo>
                <a:lnTo>
                  <a:pt x="231955" y="42136"/>
                </a:lnTo>
                <a:lnTo>
                  <a:pt x="231341" y="42136"/>
                </a:lnTo>
                <a:lnTo>
                  <a:pt x="232670" y="44182"/>
                </a:lnTo>
                <a:lnTo>
                  <a:pt x="232568" y="44284"/>
                </a:lnTo>
                <a:lnTo>
                  <a:pt x="232670" y="44386"/>
                </a:lnTo>
                <a:lnTo>
                  <a:pt x="232466" y="44386"/>
                </a:lnTo>
                <a:lnTo>
                  <a:pt x="232875" y="44795"/>
                </a:lnTo>
                <a:lnTo>
                  <a:pt x="233080" y="44591"/>
                </a:lnTo>
                <a:lnTo>
                  <a:pt x="233182" y="44284"/>
                </a:lnTo>
                <a:lnTo>
                  <a:pt x="233489" y="44489"/>
                </a:lnTo>
                <a:lnTo>
                  <a:pt x="233386" y="44284"/>
                </a:lnTo>
                <a:lnTo>
                  <a:pt x="233591" y="44284"/>
                </a:lnTo>
                <a:lnTo>
                  <a:pt x="233693" y="44080"/>
                </a:lnTo>
                <a:lnTo>
                  <a:pt x="234205" y="44182"/>
                </a:lnTo>
                <a:lnTo>
                  <a:pt x="234614" y="43875"/>
                </a:lnTo>
                <a:lnTo>
                  <a:pt x="234614" y="42955"/>
                </a:lnTo>
                <a:lnTo>
                  <a:pt x="231034" y="39170"/>
                </a:lnTo>
                <a:lnTo>
                  <a:pt x="232261" y="38045"/>
                </a:lnTo>
                <a:lnTo>
                  <a:pt x="232057" y="36205"/>
                </a:lnTo>
                <a:lnTo>
                  <a:pt x="232057" y="36205"/>
                </a:lnTo>
                <a:lnTo>
                  <a:pt x="232364" y="36307"/>
                </a:lnTo>
                <a:lnTo>
                  <a:pt x="232670" y="35591"/>
                </a:lnTo>
                <a:lnTo>
                  <a:pt x="232977" y="35591"/>
                </a:lnTo>
                <a:lnTo>
                  <a:pt x="234102" y="36102"/>
                </a:lnTo>
                <a:lnTo>
                  <a:pt x="235739" y="30273"/>
                </a:lnTo>
                <a:lnTo>
                  <a:pt x="232670" y="25773"/>
                </a:lnTo>
                <a:lnTo>
                  <a:pt x="232670" y="25466"/>
                </a:lnTo>
                <a:lnTo>
                  <a:pt x="229909" y="24545"/>
                </a:lnTo>
                <a:lnTo>
                  <a:pt x="230420" y="25159"/>
                </a:lnTo>
                <a:lnTo>
                  <a:pt x="230318" y="25364"/>
                </a:lnTo>
                <a:lnTo>
                  <a:pt x="230114" y="24955"/>
                </a:lnTo>
                <a:lnTo>
                  <a:pt x="230114" y="25159"/>
                </a:lnTo>
                <a:lnTo>
                  <a:pt x="229500" y="25261"/>
                </a:lnTo>
                <a:lnTo>
                  <a:pt x="229602" y="24955"/>
                </a:lnTo>
                <a:lnTo>
                  <a:pt x="228886" y="24648"/>
                </a:lnTo>
                <a:lnTo>
                  <a:pt x="229193" y="25057"/>
                </a:lnTo>
                <a:lnTo>
                  <a:pt x="226841" y="23830"/>
                </a:lnTo>
                <a:lnTo>
                  <a:pt x="228068" y="21068"/>
                </a:lnTo>
                <a:lnTo>
                  <a:pt x="227864" y="20761"/>
                </a:lnTo>
                <a:lnTo>
                  <a:pt x="228170" y="20455"/>
                </a:lnTo>
                <a:lnTo>
                  <a:pt x="228170" y="20045"/>
                </a:lnTo>
                <a:lnTo>
                  <a:pt x="231034" y="19841"/>
                </a:lnTo>
                <a:lnTo>
                  <a:pt x="231034" y="19636"/>
                </a:lnTo>
                <a:lnTo>
                  <a:pt x="232875" y="19841"/>
                </a:lnTo>
                <a:lnTo>
                  <a:pt x="232568" y="19534"/>
                </a:lnTo>
                <a:lnTo>
                  <a:pt x="232875" y="19636"/>
                </a:lnTo>
                <a:lnTo>
                  <a:pt x="232670" y="19432"/>
                </a:lnTo>
                <a:lnTo>
                  <a:pt x="233898" y="19534"/>
                </a:lnTo>
                <a:lnTo>
                  <a:pt x="233795" y="19636"/>
                </a:lnTo>
                <a:lnTo>
                  <a:pt x="235432" y="19841"/>
                </a:lnTo>
                <a:lnTo>
                  <a:pt x="234716" y="19943"/>
                </a:lnTo>
                <a:lnTo>
                  <a:pt x="236250" y="19943"/>
                </a:lnTo>
                <a:lnTo>
                  <a:pt x="236250" y="19841"/>
                </a:lnTo>
                <a:lnTo>
                  <a:pt x="236966" y="19943"/>
                </a:lnTo>
                <a:lnTo>
                  <a:pt x="237068" y="19841"/>
                </a:lnTo>
                <a:lnTo>
                  <a:pt x="237580" y="19841"/>
                </a:lnTo>
                <a:lnTo>
                  <a:pt x="236557" y="19636"/>
                </a:lnTo>
                <a:lnTo>
                  <a:pt x="236148" y="18818"/>
                </a:lnTo>
                <a:lnTo>
                  <a:pt x="236352" y="17489"/>
                </a:lnTo>
                <a:lnTo>
                  <a:pt x="238602" y="17693"/>
                </a:lnTo>
                <a:lnTo>
                  <a:pt x="239011" y="18205"/>
                </a:lnTo>
                <a:lnTo>
                  <a:pt x="239216" y="18102"/>
                </a:lnTo>
                <a:lnTo>
                  <a:pt x="239625" y="18511"/>
                </a:lnTo>
                <a:lnTo>
                  <a:pt x="239932" y="18409"/>
                </a:lnTo>
                <a:lnTo>
                  <a:pt x="240341" y="17591"/>
                </a:lnTo>
                <a:lnTo>
                  <a:pt x="240239" y="17489"/>
                </a:lnTo>
                <a:lnTo>
                  <a:pt x="240648" y="17693"/>
                </a:lnTo>
                <a:lnTo>
                  <a:pt x="239727" y="16773"/>
                </a:lnTo>
                <a:lnTo>
                  <a:pt x="241364" y="16875"/>
                </a:lnTo>
                <a:lnTo>
                  <a:pt x="240648" y="16875"/>
                </a:lnTo>
                <a:lnTo>
                  <a:pt x="241875" y="18307"/>
                </a:lnTo>
                <a:lnTo>
                  <a:pt x="241261" y="18614"/>
                </a:lnTo>
                <a:lnTo>
                  <a:pt x="241261" y="19432"/>
                </a:lnTo>
                <a:lnTo>
                  <a:pt x="241159" y="19534"/>
                </a:lnTo>
                <a:lnTo>
                  <a:pt x="241057" y="20966"/>
                </a:lnTo>
                <a:lnTo>
                  <a:pt x="240648" y="20966"/>
                </a:lnTo>
                <a:lnTo>
                  <a:pt x="240750" y="21170"/>
                </a:lnTo>
                <a:lnTo>
                  <a:pt x="240443" y="21273"/>
                </a:lnTo>
                <a:lnTo>
                  <a:pt x="240852" y="21784"/>
                </a:lnTo>
                <a:lnTo>
                  <a:pt x="240852" y="22398"/>
                </a:lnTo>
                <a:lnTo>
                  <a:pt x="246784" y="27716"/>
                </a:lnTo>
                <a:lnTo>
                  <a:pt x="247091" y="26898"/>
                </a:lnTo>
                <a:lnTo>
                  <a:pt x="246273" y="25773"/>
                </a:lnTo>
                <a:lnTo>
                  <a:pt x="246273" y="25773"/>
                </a:lnTo>
                <a:lnTo>
                  <a:pt x="246580" y="25977"/>
                </a:lnTo>
                <a:lnTo>
                  <a:pt x="247398" y="25773"/>
                </a:lnTo>
                <a:lnTo>
                  <a:pt x="246477" y="24852"/>
                </a:lnTo>
                <a:lnTo>
                  <a:pt x="246580" y="24341"/>
                </a:lnTo>
                <a:lnTo>
                  <a:pt x="247193" y="24341"/>
                </a:lnTo>
                <a:lnTo>
                  <a:pt x="246068" y="22705"/>
                </a:lnTo>
                <a:lnTo>
                  <a:pt x="246170" y="22398"/>
                </a:lnTo>
                <a:lnTo>
                  <a:pt x="246375" y="22807"/>
                </a:lnTo>
                <a:lnTo>
                  <a:pt x="246784" y="22705"/>
                </a:lnTo>
                <a:lnTo>
                  <a:pt x="245045" y="21170"/>
                </a:lnTo>
                <a:lnTo>
                  <a:pt x="244330" y="21068"/>
                </a:lnTo>
                <a:lnTo>
                  <a:pt x="244432" y="21273"/>
                </a:lnTo>
                <a:lnTo>
                  <a:pt x="243614" y="20761"/>
                </a:lnTo>
                <a:lnTo>
                  <a:pt x="243307" y="19943"/>
                </a:lnTo>
                <a:lnTo>
                  <a:pt x="243409" y="19943"/>
                </a:lnTo>
                <a:lnTo>
                  <a:pt x="242898" y="19227"/>
                </a:lnTo>
                <a:lnTo>
                  <a:pt x="244023" y="19227"/>
                </a:lnTo>
                <a:lnTo>
                  <a:pt x="243818" y="19023"/>
                </a:lnTo>
                <a:lnTo>
                  <a:pt x="244330" y="18716"/>
                </a:lnTo>
                <a:lnTo>
                  <a:pt x="244943" y="19227"/>
                </a:lnTo>
                <a:lnTo>
                  <a:pt x="244943" y="18920"/>
                </a:lnTo>
                <a:lnTo>
                  <a:pt x="245250" y="18716"/>
                </a:lnTo>
                <a:lnTo>
                  <a:pt x="247807" y="19125"/>
                </a:lnTo>
                <a:lnTo>
                  <a:pt x="247398" y="18716"/>
                </a:lnTo>
                <a:lnTo>
                  <a:pt x="247909" y="18102"/>
                </a:lnTo>
                <a:lnTo>
                  <a:pt x="247807" y="18000"/>
                </a:lnTo>
                <a:lnTo>
                  <a:pt x="247909" y="17898"/>
                </a:lnTo>
                <a:lnTo>
                  <a:pt x="248011" y="17898"/>
                </a:lnTo>
                <a:lnTo>
                  <a:pt x="247807" y="17693"/>
                </a:lnTo>
                <a:lnTo>
                  <a:pt x="248011" y="17795"/>
                </a:lnTo>
                <a:lnTo>
                  <a:pt x="248011" y="17489"/>
                </a:lnTo>
                <a:lnTo>
                  <a:pt x="249545" y="16773"/>
                </a:lnTo>
                <a:lnTo>
                  <a:pt x="249136" y="16568"/>
                </a:lnTo>
                <a:lnTo>
                  <a:pt x="251182" y="16977"/>
                </a:lnTo>
                <a:lnTo>
                  <a:pt x="251080" y="16670"/>
                </a:lnTo>
                <a:lnTo>
                  <a:pt x="249443" y="15852"/>
                </a:lnTo>
                <a:lnTo>
                  <a:pt x="249443" y="15852"/>
                </a:lnTo>
                <a:lnTo>
                  <a:pt x="249545" y="15955"/>
                </a:lnTo>
                <a:lnTo>
                  <a:pt x="249545" y="15955"/>
                </a:lnTo>
                <a:lnTo>
                  <a:pt x="249136" y="15750"/>
                </a:lnTo>
                <a:lnTo>
                  <a:pt x="249239" y="15750"/>
                </a:lnTo>
                <a:lnTo>
                  <a:pt x="248011" y="15034"/>
                </a:lnTo>
                <a:lnTo>
                  <a:pt x="248114" y="15239"/>
                </a:lnTo>
                <a:lnTo>
                  <a:pt x="245045" y="14830"/>
                </a:lnTo>
                <a:lnTo>
                  <a:pt x="246682" y="14625"/>
                </a:lnTo>
                <a:lnTo>
                  <a:pt x="245761" y="14420"/>
                </a:lnTo>
                <a:lnTo>
                  <a:pt x="248318" y="14420"/>
                </a:lnTo>
                <a:lnTo>
                  <a:pt x="237375" y="10125"/>
                </a:lnTo>
                <a:lnTo>
                  <a:pt x="237477" y="10227"/>
                </a:lnTo>
                <a:lnTo>
                  <a:pt x="235330" y="10023"/>
                </a:lnTo>
                <a:lnTo>
                  <a:pt x="236864" y="11148"/>
                </a:lnTo>
                <a:lnTo>
                  <a:pt x="236864" y="11148"/>
                </a:lnTo>
                <a:lnTo>
                  <a:pt x="234000" y="10330"/>
                </a:lnTo>
                <a:lnTo>
                  <a:pt x="233795" y="10432"/>
                </a:lnTo>
                <a:lnTo>
                  <a:pt x="230523" y="10432"/>
                </a:lnTo>
                <a:lnTo>
                  <a:pt x="231136" y="11352"/>
                </a:lnTo>
                <a:lnTo>
                  <a:pt x="231136" y="11352"/>
                </a:lnTo>
                <a:lnTo>
                  <a:pt x="222034" y="9205"/>
                </a:lnTo>
                <a:lnTo>
                  <a:pt x="222239" y="9205"/>
                </a:lnTo>
                <a:lnTo>
                  <a:pt x="219375" y="8591"/>
                </a:lnTo>
                <a:lnTo>
                  <a:pt x="219886" y="8489"/>
                </a:lnTo>
                <a:lnTo>
                  <a:pt x="217636" y="8080"/>
                </a:lnTo>
                <a:lnTo>
                  <a:pt x="217330" y="8591"/>
                </a:lnTo>
                <a:lnTo>
                  <a:pt x="216614" y="8489"/>
                </a:lnTo>
                <a:lnTo>
                  <a:pt x="217023" y="8489"/>
                </a:lnTo>
                <a:lnTo>
                  <a:pt x="216716" y="8182"/>
                </a:lnTo>
                <a:lnTo>
                  <a:pt x="215693" y="8182"/>
                </a:lnTo>
                <a:lnTo>
                  <a:pt x="216920" y="8080"/>
                </a:lnTo>
                <a:lnTo>
                  <a:pt x="212727" y="7670"/>
                </a:lnTo>
                <a:lnTo>
                  <a:pt x="213341" y="7875"/>
                </a:lnTo>
                <a:lnTo>
                  <a:pt x="212420" y="8080"/>
                </a:lnTo>
                <a:lnTo>
                  <a:pt x="213239" y="8182"/>
                </a:lnTo>
                <a:lnTo>
                  <a:pt x="213034" y="8284"/>
                </a:lnTo>
                <a:lnTo>
                  <a:pt x="212932" y="8386"/>
                </a:lnTo>
                <a:lnTo>
                  <a:pt x="213852" y="8795"/>
                </a:lnTo>
                <a:lnTo>
                  <a:pt x="212830" y="8795"/>
                </a:lnTo>
                <a:lnTo>
                  <a:pt x="213034" y="9000"/>
                </a:lnTo>
                <a:lnTo>
                  <a:pt x="212830" y="9000"/>
                </a:lnTo>
                <a:lnTo>
                  <a:pt x="213034" y="9102"/>
                </a:lnTo>
                <a:lnTo>
                  <a:pt x="210886" y="8693"/>
                </a:lnTo>
                <a:lnTo>
                  <a:pt x="210580" y="8898"/>
                </a:lnTo>
                <a:lnTo>
                  <a:pt x="208739" y="8591"/>
                </a:lnTo>
                <a:lnTo>
                  <a:pt x="209045" y="9000"/>
                </a:lnTo>
                <a:lnTo>
                  <a:pt x="209045" y="9409"/>
                </a:lnTo>
                <a:lnTo>
                  <a:pt x="208534" y="9307"/>
                </a:lnTo>
                <a:lnTo>
                  <a:pt x="206591" y="8693"/>
                </a:lnTo>
                <a:lnTo>
                  <a:pt x="206898" y="8591"/>
                </a:lnTo>
                <a:lnTo>
                  <a:pt x="205057" y="8080"/>
                </a:lnTo>
                <a:lnTo>
                  <a:pt x="206386" y="8284"/>
                </a:lnTo>
                <a:lnTo>
                  <a:pt x="205364" y="7977"/>
                </a:lnTo>
                <a:lnTo>
                  <a:pt x="205773" y="7773"/>
                </a:lnTo>
                <a:lnTo>
                  <a:pt x="201068" y="7057"/>
                </a:lnTo>
                <a:lnTo>
                  <a:pt x="201682" y="7364"/>
                </a:lnTo>
                <a:lnTo>
                  <a:pt x="201170" y="7568"/>
                </a:lnTo>
                <a:lnTo>
                  <a:pt x="201477" y="7670"/>
                </a:lnTo>
                <a:lnTo>
                  <a:pt x="198205" y="7159"/>
                </a:lnTo>
                <a:lnTo>
                  <a:pt x="195034" y="7159"/>
                </a:lnTo>
                <a:lnTo>
                  <a:pt x="195443" y="7261"/>
                </a:lnTo>
                <a:lnTo>
                  <a:pt x="195545" y="7568"/>
                </a:lnTo>
                <a:lnTo>
                  <a:pt x="195955" y="7875"/>
                </a:lnTo>
                <a:lnTo>
                  <a:pt x="195545" y="7670"/>
                </a:lnTo>
                <a:lnTo>
                  <a:pt x="195545" y="7568"/>
                </a:lnTo>
                <a:lnTo>
                  <a:pt x="194830" y="7159"/>
                </a:lnTo>
                <a:lnTo>
                  <a:pt x="194830" y="6955"/>
                </a:lnTo>
                <a:lnTo>
                  <a:pt x="194216" y="6750"/>
                </a:lnTo>
                <a:lnTo>
                  <a:pt x="194011" y="6955"/>
                </a:lnTo>
                <a:lnTo>
                  <a:pt x="193193" y="6750"/>
                </a:lnTo>
                <a:lnTo>
                  <a:pt x="193295" y="6750"/>
                </a:lnTo>
                <a:lnTo>
                  <a:pt x="192989" y="6648"/>
                </a:lnTo>
                <a:lnTo>
                  <a:pt x="193091" y="6750"/>
                </a:lnTo>
                <a:lnTo>
                  <a:pt x="192375" y="6955"/>
                </a:lnTo>
                <a:lnTo>
                  <a:pt x="193193" y="6955"/>
                </a:lnTo>
                <a:lnTo>
                  <a:pt x="190432" y="7773"/>
                </a:lnTo>
                <a:lnTo>
                  <a:pt x="191966" y="6648"/>
                </a:lnTo>
                <a:lnTo>
                  <a:pt x="191966" y="6443"/>
                </a:lnTo>
                <a:lnTo>
                  <a:pt x="193193" y="5830"/>
                </a:lnTo>
                <a:lnTo>
                  <a:pt x="192068" y="5216"/>
                </a:lnTo>
                <a:lnTo>
                  <a:pt x="192068" y="5216"/>
                </a:lnTo>
                <a:lnTo>
                  <a:pt x="192989" y="5523"/>
                </a:lnTo>
                <a:lnTo>
                  <a:pt x="191966" y="4909"/>
                </a:lnTo>
                <a:lnTo>
                  <a:pt x="191966" y="5114"/>
                </a:lnTo>
                <a:lnTo>
                  <a:pt x="188489" y="4602"/>
                </a:lnTo>
                <a:lnTo>
                  <a:pt x="188489" y="4602"/>
                </a:lnTo>
                <a:lnTo>
                  <a:pt x="188591" y="4705"/>
                </a:lnTo>
                <a:lnTo>
                  <a:pt x="187670" y="4705"/>
                </a:lnTo>
                <a:lnTo>
                  <a:pt x="187977" y="4398"/>
                </a:lnTo>
                <a:lnTo>
                  <a:pt x="185830" y="4295"/>
                </a:lnTo>
                <a:lnTo>
                  <a:pt x="186648" y="4091"/>
                </a:lnTo>
                <a:lnTo>
                  <a:pt x="185114" y="3784"/>
                </a:lnTo>
                <a:close/>
                <a:moveTo>
                  <a:pt x="252818" y="91125"/>
                </a:moveTo>
                <a:lnTo>
                  <a:pt x="252307" y="92455"/>
                </a:lnTo>
                <a:lnTo>
                  <a:pt x="252205" y="92352"/>
                </a:lnTo>
                <a:lnTo>
                  <a:pt x="252000" y="92966"/>
                </a:lnTo>
                <a:lnTo>
                  <a:pt x="252102" y="93170"/>
                </a:lnTo>
                <a:lnTo>
                  <a:pt x="250364" y="97875"/>
                </a:lnTo>
                <a:lnTo>
                  <a:pt x="249341" y="98080"/>
                </a:lnTo>
                <a:lnTo>
                  <a:pt x="246375" y="95727"/>
                </a:lnTo>
                <a:lnTo>
                  <a:pt x="246170" y="95011"/>
                </a:lnTo>
                <a:lnTo>
                  <a:pt x="246886" y="93580"/>
                </a:lnTo>
                <a:lnTo>
                  <a:pt x="247091" y="93682"/>
                </a:lnTo>
                <a:lnTo>
                  <a:pt x="247705" y="92761"/>
                </a:lnTo>
                <a:lnTo>
                  <a:pt x="247193" y="92455"/>
                </a:lnTo>
                <a:lnTo>
                  <a:pt x="247091" y="92864"/>
                </a:lnTo>
                <a:lnTo>
                  <a:pt x="246784" y="92352"/>
                </a:lnTo>
                <a:lnTo>
                  <a:pt x="246886" y="92148"/>
                </a:lnTo>
                <a:lnTo>
                  <a:pt x="246886" y="92148"/>
                </a:lnTo>
                <a:lnTo>
                  <a:pt x="246170" y="92557"/>
                </a:lnTo>
                <a:lnTo>
                  <a:pt x="244227" y="91841"/>
                </a:lnTo>
                <a:lnTo>
                  <a:pt x="244023" y="91841"/>
                </a:lnTo>
                <a:lnTo>
                  <a:pt x="243716" y="91534"/>
                </a:lnTo>
                <a:lnTo>
                  <a:pt x="243307" y="91534"/>
                </a:lnTo>
                <a:lnTo>
                  <a:pt x="243818" y="91841"/>
                </a:lnTo>
                <a:lnTo>
                  <a:pt x="243920" y="92455"/>
                </a:lnTo>
                <a:lnTo>
                  <a:pt x="243614" y="92659"/>
                </a:lnTo>
                <a:lnTo>
                  <a:pt x="242591" y="92455"/>
                </a:lnTo>
                <a:lnTo>
                  <a:pt x="242182" y="92966"/>
                </a:lnTo>
                <a:lnTo>
                  <a:pt x="241977" y="92864"/>
                </a:lnTo>
                <a:lnTo>
                  <a:pt x="241977" y="93068"/>
                </a:lnTo>
                <a:lnTo>
                  <a:pt x="241773" y="93068"/>
                </a:lnTo>
                <a:lnTo>
                  <a:pt x="241466" y="93375"/>
                </a:lnTo>
                <a:lnTo>
                  <a:pt x="241466" y="93784"/>
                </a:lnTo>
                <a:lnTo>
                  <a:pt x="241159" y="93989"/>
                </a:lnTo>
                <a:lnTo>
                  <a:pt x="240852" y="95011"/>
                </a:lnTo>
                <a:lnTo>
                  <a:pt x="240955" y="95318"/>
                </a:lnTo>
                <a:lnTo>
                  <a:pt x="240750" y="95625"/>
                </a:lnTo>
                <a:lnTo>
                  <a:pt x="239420" y="95727"/>
                </a:lnTo>
                <a:lnTo>
                  <a:pt x="239318" y="95727"/>
                </a:lnTo>
                <a:lnTo>
                  <a:pt x="239318" y="95011"/>
                </a:lnTo>
                <a:lnTo>
                  <a:pt x="238500" y="94193"/>
                </a:lnTo>
                <a:lnTo>
                  <a:pt x="238295" y="94500"/>
                </a:lnTo>
                <a:lnTo>
                  <a:pt x="237784" y="94602"/>
                </a:lnTo>
                <a:lnTo>
                  <a:pt x="237375" y="95114"/>
                </a:lnTo>
                <a:lnTo>
                  <a:pt x="237273" y="95011"/>
                </a:lnTo>
                <a:lnTo>
                  <a:pt x="237273" y="94705"/>
                </a:lnTo>
                <a:lnTo>
                  <a:pt x="236557" y="95932"/>
                </a:lnTo>
                <a:lnTo>
                  <a:pt x="236250" y="95727"/>
                </a:lnTo>
                <a:lnTo>
                  <a:pt x="235943" y="96443"/>
                </a:lnTo>
                <a:lnTo>
                  <a:pt x="236148" y="96341"/>
                </a:lnTo>
                <a:lnTo>
                  <a:pt x="236045" y="96545"/>
                </a:lnTo>
                <a:lnTo>
                  <a:pt x="235841" y="96648"/>
                </a:lnTo>
                <a:lnTo>
                  <a:pt x="236148" y="96955"/>
                </a:lnTo>
                <a:lnTo>
                  <a:pt x="235023" y="97057"/>
                </a:lnTo>
                <a:lnTo>
                  <a:pt x="235125" y="97670"/>
                </a:lnTo>
                <a:lnTo>
                  <a:pt x="234818" y="98080"/>
                </a:lnTo>
                <a:lnTo>
                  <a:pt x="234614" y="97364"/>
                </a:lnTo>
                <a:lnTo>
                  <a:pt x="234307" y="97159"/>
                </a:lnTo>
                <a:lnTo>
                  <a:pt x="233795" y="97568"/>
                </a:lnTo>
                <a:lnTo>
                  <a:pt x="233489" y="98795"/>
                </a:lnTo>
                <a:lnTo>
                  <a:pt x="225511" y="103193"/>
                </a:lnTo>
                <a:lnTo>
                  <a:pt x="225614" y="102477"/>
                </a:lnTo>
                <a:lnTo>
                  <a:pt x="224591" y="105034"/>
                </a:lnTo>
                <a:lnTo>
                  <a:pt x="224795" y="106466"/>
                </a:lnTo>
                <a:lnTo>
                  <a:pt x="224386" y="106977"/>
                </a:lnTo>
                <a:lnTo>
                  <a:pt x="224386" y="107386"/>
                </a:lnTo>
                <a:lnTo>
                  <a:pt x="224080" y="106875"/>
                </a:lnTo>
                <a:lnTo>
                  <a:pt x="223977" y="106977"/>
                </a:lnTo>
                <a:lnTo>
                  <a:pt x="223875" y="106977"/>
                </a:lnTo>
                <a:lnTo>
                  <a:pt x="224284" y="113318"/>
                </a:lnTo>
                <a:lnTo>
                  <a:pt x="222955" y="115261"/>
                </a:lnTo>
                <a:lnTo>
                  <a:pt x="223159" y="115364"/>
                </a:lnTo>
                <a:lnTo>
                  <a:pt x="223568" y="115773"/>
                </a:lnTo>
                <a:lnTo>
                  <a:pt x="228989" y="114852"/>
                </a:lnTo>
                <a:lnTo>
                  <a:pt x="229193" y="114955"/>
                </a:lnTo>
                <a:lnTo>
                  <a:pt x="237068" y="112500"/>
                </a:lnTo>
                <a:lnTo>
                  <a:pt x="239932" y="113216"/>
                </a:lnTo>
                <a:lnTo>
                  <a:pt x="240136" y="113523"/>
                </a:lnTo>
                <a:lnTo>
                  <a:pt x="240034" y="113727"/>
                </a:lnTo>
                <a:lnTo>
                  <a:pt x="240341" y="115364"/>
                </a:lnTo>
                <a:lnTo>
                  <a:pt x="240034" y="115568"/>
                </a:lnTo>
                <a:lnTo>
                  <a:pt x="240341" y="115977"/>
                </a:lnTo>
                <a:lnTo>
                  <a:pt x="240648" y="115977"/>
                </a:lnTo>
                <a:lnTo>
                  <a:pt x="240648" y="115670"/>
                </a:lnTo>
                <a:lnTo>
                  <a:pt x="243205" y="113523"/>
                </a:lnTo>
                <a:lnTo>
                  <a:pt x="241261" y="116284"/>
                </a:lnTo>
                <a:lnTo>
                  <a:pt x="242795" y="115159"/>
                </a:lnTo>
                <a:lnTo>
                  <a:pt x="242795" y="115977"/>
                </a:lnTo>
                <a:lnTo>
                  <a:pt x="242182" y="116693"/>
                </a:lnTo>
                <a:lnTo>
                  <a:pt x="242182" y="116693"/>
                </a:lnTo>
                <a:lnTo>
                  <a:pt x="242898" y="116489"/>
                </a:lnTo>
                <a:lnTo>
                  <a:pt x="243000" y="116591"/>
                </a:lnTo>
                <a:lnTo>
                  <a:pt x="243102" y="116591"/>
                </a:lnTo>
                <a:lnTo>
                  <a:pt x="243102" y="116693"/>
                </a:lnTo>
                <a:lnTo>
                  <a:pt x="243000" y="116591"/>
                </a:lnTo>
                <a:lnTo>
                  <a:pt x="242898" y="116591"/>
                </a:lnTo>
                <a:lnTo>
                  <a:pt x="243000" y="119148"/>
                </a:lnTo>
                <a:lnTo>
                  <a:pt x="244739" y="119864"/>
                </a:lnTo>
                <a:lnTo>
                  <a:pt x="246273" y="119352"/>
                </a:lnTo>
                <a:lnTo>
                  <a:pt x="246170" y="119352"/>
                </a:lnTo>
                <a:lnTo>
                  <a:pt x="246784" y="119148"/>
                </a:lnTo>
                <a:lnTo>
                  <a:pt x="246784" y="119148"/>
                </a:lnTo>
                <a:lnTo>
                  <a:pt x="246273" y="119557"/>
                </a:lnTo>
                <a:lnTo>
                  <a:pt x="246989" y="119557"/>
                </a:lnTo>
                <a:lnTo>
                  <a:pt x="246784" y="119761"/>
                </a:lnTo>
                <a:lnTo>
                  <a:pt x="247193" y="120375"/>
                </a:lnTo>
                <a:lnTo>
                  <a:pt x="247500" y="120068"/>
                </a:lnTo>
                <a:lnTo>
                  <a:pt x="247295" y="120068"/>
                </a:lnTo>
                <a:lnTo>
                  <a:pt x="254148" y="115057"/>
                </a:lnTo>
                <a:lnTo>
                  <a:pt x="254045" y="114955"/>
                </a:lnTo>
                <a:lnTo>
                  <a:pt x="258648" y="109432"/>
                </a:lnTo>
                <a:lnTo>
                  <a:pt x="259261" y="106773"/>
                </a:lnTo>
                <a:lnTo>
                  <a:pt x="258648" y="104932"/>
                </a:lnTo>
                <a:lnTo>
                  <a:pt x="258034" y="104420"/>
                </a:lnTo>
                <a:lnTo>
                  <a:pt x="257932" y="103193"/>
                </a:lnTo>
                <a:lnTo>
                  <a:pt x="257318" y="103193"/>
                </a:lnTo>
                <a:lnTo>
                  <a:pt x="257318" y="103091"/>
                </a:lnTo>
                <a:lnTo>
                  <a:pt x="257114" y="103091"/>
                </a:lnTo>
                <a:lnTo>
                  <a:pt x="256909" y="101148"/>
                </a:lnTo>
                <a:lnTo>
                  <a:pt x="254966" y="99614"/>
                </a:lnTo>
                <a:lnTo>
                  <a:pt x="254761" y="95318"/>
                </a:lnTo>
                <a:lnTo>
                  <a:pt x="254250" y="94807"/>
                </a:lnTo>
                <a:lnTo>
                  <a:pt x="253739" y="94909"/>
                </a:lnTo>
                <a:lnTo>
                  <a:pt x="252920" y="91227"/>
                </a:lnTo>
                <a:lnTo>
                  <a:pt x="252818" y="91125"/>
                </a:lnTo>
                <a:close/>
                <a:moveTo>
                  <a:pt x="272352" y="115466"/>
                </a:moveTo>
                <a:lnTo>
                  <a:pt x="272352" y="116591"/>
                </a:lnTo>
                <a:lnTo>
                  <a:pt x="272659" y="116386"/>
                </a:lnTo>
                <a:lnTo>
                  <a:pt x="272352" y="116693"/>
                </a:lnTo>
                <a:lnTo>
                  <a:pt x="272352" y="117511"/>
                </a:lnTo>
                <a:lnTo>
                  <a:pt x="272557" y="117000"/>
                </a:lnTo>
                <a:lnTo>
                  <a:pt x="272557" y="117307"/>
                </a:lnTo>
                <a:lnTo>
                  <a:pt x="272659" y="117205"/>
                </a:lnTo>
                <a:lnTo>
                  <a:pt x="272455" y="117716"/>
                </a:lnTo>
                <a:lnTo>
                  <a:pt x="272352" y="117614"/>
                </a:lnTo>
                <a:lnTo>
                  <a:pt x="272352" y="118125"/>
                </a:lnTo>
                <a:lnTo>
                  <a:pt x="272659" y="118227"/>
                </a:lnTo>
                <a:lnTo>
                  <a:pt x="272352" y="118330"/>
                </a:lnTo>
                <a:lnTo>
                  <a:pt x="272352" y="118227"/>
                </a:lnTo>
                <a:lnTo>
                  <a:pt x="270920" y="120170"/>
                </a:lnTo>
                <a:lnTo>
                  <a:pt x="270205" y="120477"/>
                </a:lnTo>
                <a:lnTo>
                  <a:pt x="270716" y="121398"/>
                </a:lnTo>
                <a:lnTo>
                  <a:pt x="269386" y="122523"/>
                </a:lnTo>
                <a:lnTo>
                  <a:pt x="269591" y="122420"/>
                </a:lnTo>
                <a:lnTo>
                  <a:pt x="269489" y="122625"/>
                </a:lnTo>
                <a:lnTo>
                  <a:pt x="270102" y="122625"/>
                </a:lnTo>
                <a:lnTo>
                  <a:pt x="275216" y="118739"/>
                </a:lnTo>
                <a:lnTo>
                  <a:pt x="274091" y="119148"/>
                </a:lnTo>
                <a:lnTo>
                  <a:pt x="273273" y="118739"/>
                </a:lnTo>
                <a:lnTo>
                  <a:pt x="273580" y="117818"/>
                </a:lnTo>
                <a:lnTo>
                  <a:pt x="273477" y="117818"/>
                </a:lnTo>
                <a:lnTo>
                  <a:pt x="273477" y="117614"/>
                </a:lnTo>
                <a:lnTo>
                  <a:pt x="273170" y="118330"/>
                </a:lnTo>
                <a:lnTo>
                  <a:pt x="272659" y="117920"/>
                </a:lnTo>
                <a:lnTo>
                  <a:pt x="273273" y="116284"/>
                </a:lnTo>
                <a:lnTo>
                  <a:pt x="273068" y="116386"/>
                </a:lnTo>
                <a:lnTo>
                  <a:pt x="272761" y="115875"/>
                </a:lnTo>
                <a:lnTo>
                  <a:pt x="272557" y="115977"/>
                </a:lnTo>
                <a:lnTo>
                  <a:pt x="272557" y="115977"/>
                </a:lnTo>
                <a:lnTo>
                  <a:pt x="272659" y="115466"/>
                </a:lnTo>
                <a:close/>
                <a:moveTo>
                  <a:pt x="246959" y="123166"/>
                </a:moveTo>
                <a:lnTo>
                  <a:pt x="246901" y="123224"/>
                </a:lnTo>
                <a:lnTo>
                  <a:pt x="246901" y="123224"/>
                </a:lnTo>
                <a:lnTo>
                  <a:pt x="246959" y="123166"/>
                </a:lnTo>
                <a:close/>
                <a:moveTo>
                  <a:pt x="246901" y="123224"/>
                </a:moveTo>
                <a:lnTo>
                  <a:pt x="246886" y="123239"/>
                </a:lnTo>
                <a:lnTo>
                  <a:pt x="246784" y="123443"/>
                </a:lnTo>
                <a:lnTo>
                  <a:pt x="246784" y="123443"/>
                </a:lnTo>
                <a:lnTo>
                  <a:pt x="246901" y="123224"/>
                </a:lnTo>
                <a:close/>
                <a:moveTo>
                  <a:pt x="244841" y="121807"/>
                </a:moveTo>
                <a:lnTo>
                  <a:pt x="244330" y="123341"/>
                </a:lnTo>
                <a:lnTo>
                  <a:pt x="244432" y="123341"/>
                </a:lnTo>
                <a:lnTo>
                  <a:pt x="244330" y="123648"/>
                </a:lnTo>
                <a:lnTo>
                  <a:pt x="244227" y="123443"/>
                </a:lnTo>
                <a:lnTo>
                  <a:pt x="244330" y="124466"/>
                </a:lnTo>
                <a:lnTo>
                  <a:pt x="244023" y="124670"/>
                </a:lnTo>
                <a:lnTo>
                  <a:pt x="244739" y="124670"/>
                </a:lnTo>
                <a:lnTo>
                  <a:pt x="245659" y="123955"/>
                </a:lnTo>
                <a:lnTo>
                  <a:pt x="245557" y="124159"/>
                </a:lnTo>
                <a:lnTo>
                  <a:pt x="245557" y="124159"/>
                </a:lnTo>
                <a:lnTo>
                  <a:pt x="245966" y="124057"/>
                </a:lnTo>
                <a:lnTo>
                  <a:pt x="245761" y="124364"/>
                </a:lnTo>
                <a:lnTo>
                  <a:pt x="246901" y="123224"/>
                </a:lnTo>
                <a:lnTo>
                  <a:pt x="247602" y="121909"/>
                </a:lnTo>
                <a:lnTo>
                  <a:pt x="246375" y="122318"/>
                </a:lnTo>
                <a:lnTo>
                  <a:pt x="244841" y="121807"/>
                </a:lnTo>
                <a:close/>
                <a:moveTo>
                  <a:pt x="265623" y="124957"/>
                </a:moveTo>
                <a:lnTo>
                  <a:pt x="265500" y="124977"/>
                </a:lnTo>
                <a:lnTo>
                  <a:pt x="265705" y="124977"/>
                </a:lnTo>
                <a:lnTo>
                  <a:pt x="265623" y="124957"/>
                </a:lnTo>
                <a:close/>
                <a:moveTo>
                  <a:pt x="268568" y="121705"/>
                </a:moveTo>
                <a:lnTo>
                  <a:pt x="265091" y="124057"/>
                </a:lnTo>
                <a:lnTo>
                  <a:pt x="265193" y="123852"/>
                </a:lnTo>
                <a:lnTo>
                  <a:pt x="265193" y="123852"/>
                </a:lnTo>
                <a:lnTo>
                  <a:pt x="264784" y="124159"/>
                </a:lnTo>
                <a:lnTo>
                  <a:pt x="264580" y="124261"/>
                </a:lnTo>
                <a:lnTo>
                  <a:pt x="264375" y="124261"/>
                </a:lnTo>
                <a:lnTo>
                  <a:pt x="264375" y="124364"/>
                </a:lnTo>
                <a:lnTo>
                  <a:pt x="260489" y="126102"/>
                </a:lnTo>
                <a:lnTo>
                  <a:pt x="260489" y="126102"/>
                </a:lnTo>
                <a:lnTo>
                  <a:pt x="260591" y="126000"/>
                </a:lnTo>
                <a:lnTo>
                  <a:pt x="259466" y="126818"/>
                </a:lnTo>
                <a:lnTo>
                  <a:pt x="259670" y="126818"/>
                </a:lnTo>
                <a:lnTo>
                  <a:pt x="259364" y="126920"/>
                </a:lnTo>
                <a:lnTo>
                  <a:pt x="259568" y="126920"/>
                </a:lnTo>
                <a:lnTo>
                  <a:pt x="259063" y="127173"/>
                </a:lnTo>
                <a:lnTo>
                  <a:pt x="259063" y="127173"/>
                </a:lnTo>
                <a:lnTo>
                  <a:pt x="259159" y="127125"/>
                </a:lnTo>
                <a:lnTo>
                  <a:pt x="258955" y="127330"/>
                </a:lnTo>
                <a:lnTo>
                  <a:pt x="259261" y="127227"/>
                </a:lnTo>
                <a:lnTo>
                  <a:pt x="258955" y="127432"/>
                </a:lnTo>
                <a:lnTo>
                  <a:pt x="259670" y="127636"/>
                </a:lnTo>
                <a:lnTo>
                  <a:pt x="259875" y="127841"/>
                </a:lnTo>
                <a:lnTo>
                  <a:pt x="265295" y="124875"/>
                </a:lnTo>
                <a:lnTo>
                  <a:pt x="265623" y="124957"/>
                </a:lnTo>
                <a:lnTo>
                  <a:pt x="265623" y="124957"/>
                </a:lnTo>
                <a:lnTo>
                  <a:pt x="266114" y="124875"/>
                </a:lnTo>
                <a:lnTo>
                  <a:pt x="266011" y="124670"/>
                </a:lnTo>
                <a:lnTo>
                  <a:pt x="265909" y="124670"/>
                </a:lnTo>
                <a:lnTo>
                  <a:pt x="269284" y="122318"/>
                </a:lnTo>
                <a:lnTo>
                  <a:pt x="268875" y="122420"/>
                </a:lnTo>
                <a:lnTo>
                  <a:pt x="268875" y="122420"/>
                </a:lnTo>
                <a:lnTo>
                  <a:pt x="269080" y="122318"/>
                </a:lnTo>
                <a:lnTo>
                  <a:pt x="269284" y="122216"/>
                </a:lnTo>
                <a:lnTo>
                  <a:pt x="269284" y="122216"/>
                </a:lnTo>
                <a:lnTo>
                  <a:pt x="268670" y="122420"/>
                </a:lnTo>
                <a:lnTo>
                  <a:pt x="269080" y="122114"/>
                </a:lnTo>
                <a:lnTo>
                  <a:pt x="268159" y="122420"/>
                </a:lnTo>
                <a:lnTo>
                  <a:pt x="268261" y="122011"/>
                </a:lnTo>
                <a:lnTo>
                  <a:pt x="268568" y="121705"/>
                </a:lnTo>
                <a:close/>
                <a:moveTo>
                  <a:pt x="76909" y="132648"/>
                </a:moveTo>
                <a:lnTo>
                  <a:pt x="77216" y="132852"/>
                </a:lnTo>
                <a:lnTo>
                  <a:pt x="77011" y="132955"/>
                </a:lnTo>
                <a:lnTo>
                  <a:pt x="77216" y="133057"/>
                </a:lnTo>
                <a:lnTo>
                  <a:pt x="76807" y="133261"/>
                </a:lnTo>
                <a:lnTo>
                  <a:pt x="77625" y="133057"/>
                </a:lnTo>
                <a:lnTo>
                  <a:pt x="77830" y="132750"/>
                </a:lnTo>
                <a:lnTo>
                  <a:pt x="76909" y="132648"/>
                </a:lnTo>
                <a:close/>
                <a:moveTo>
                  <a:pt x="78136" y="132545"/>
                </a:moveTo>
                <a:lnTo>
                  <a:pt x="78136" y="133261"/>
                </a:lnTo>
                <a:lnTo>
                  <a:pt x="78648" y="133364"/>
                </a:lnTo>
                <a:lnTo>
                  <a:pt x="78545" y="133159"/>
                </a:lnTo>
                <a:lnTo>
                  <a:pt x="78852" y="133057"/>
                </a:lnTo>
                <a:lnTo>
                  <a:pt x="78955" y="132852"/>
                </a:lnTo>
                <a:lnTo>
                  <a:pt x="79057" y="132750"/>
                </a:lnTo>
                <a:lnTo>
                  <a:pt x="78750" y="132852"/>
                </a:lnTo>
                <a:lnTo>
                  <a:pt x="78443" y="132648"/>
                </a:lnTo>
                <a:lnTo>
                  <a:pt x="78545" y="132648"/>
                </a:lnTo>
                <a:lnTo>
                  <a:pt x="78136" y="132545"/>
                </a:lnTo>
                <a:close/>
                <a:moveTo>
                  <a:pt x="78136" y="133261"/>
                </a:moveTo>
                <a:lnTo>
                  <a:pt x="78136" y="133568"/>
                </a:lnTo>
                <a:lnTo>
                  <a:pt x="78341" y="133364"/>
                </a:lnTo>
                <a:lnTo>
                  <a:pt x="78136" y="133261"/>
                </a:lnTo>
                <a:close/>
                <a:moveTo>
                  <a:pt x="68830" y="133875"/>
                </a:moveTo>
                <a:lnTo>
                  <a:pt x="67970" y="133970"/>
                </a:lnTo>
                <a:lnTo>
                  <a:pt x="67970" y="133970"/>
                </a:lnTo>
                <a:lnTo>
                  <a:pt x="68114" y="133875"/>
                </a:lnTo>
                <a:close/>
                <a:moveTo>
                  <a:pt x="63920" y="8386"/>
                </a:moveTo>
                <a:lnTo>
                  <a:pt x="62795" y="8795"/>
                </a:lnTo>
                <a:lnTo>
                  <a:pt x="63000" y="8795"/>
                </a:lnTo>
                <a:lnTo>
                  <a:pt x="62182" y="9000"/>
                </a:lnTo>
                <a:lnTo>
                  <a:pt x="61568" y="10330"/>
                </a:lnTo>
                <a:lnTo>
                  <a:pt x="62693" y="10534"/>
                </a:lnTo>
                <a:lnTo>
                  <a:pt x="62693" y="10636"/>
                </a:lnTo>
                <a:lnTo>
                  <a:pt x="62386" y="10739"/>
                </a:lnTo>
                <a:lnTo>
                  <a:pt x="62591" y="10636"/>
                </a:lnTo>
                <a:lnTo>
                  <a:pt x="61977" y="10841"/>
                </a:lnTo>
                <a:lnTo>
                  <a:pt x="62080" y="10841"/>
                </a:lnTo>
                <a:lnTo>
                  <a:pt x="61568" y="11148"/>
                </a:lnTo>
                <a:lnTo>
                  <a:pt x="62182" y="11250"/>
                </a:lnTo>
                <a:lnTo>
                  <a:pt x="60136" y="12068"/>
                </a:lnTo>
                <a:lnTo>
                  <a:pt x="59727" y="12784"/>
                </a:lnTo>
                <a:lnTo>
                  <a:pt x="59216" y="12784"/>
                </a:lnTo>
                <a:lnTo>
                  <a:pt x="59216" y="13091"/>
                </a:lnTo>
                <a:lnTo>
                  <a:pt x="59114" y="12682"/>
                </a:lnTo>
                <a:lnTo>
                  <a:pt x="59420" y="12682"/>
                </a:lnTo>
                <a:lnTo>
                  <a:pt x="59727" y="12477"/>
                </a:lnTo>
                <a:lnTo>
                  <a:pt x="59420" y="12477"/>
                </a:lnTo>
                <a:lnTo>
                  <a:pt x="60239" y="11557"/>
                </a:lnTo>
                <a:lnTo>
                  <a:pt x="59523" y="11761"/>
                </a:lnTo>
                <a:lnTo>
                  <a:pt x="59523" y="11761"/>
                </a:lnTo>
                <a:lnTo>
                  <a:pt x="59932" y="11557"/>
                </a:lnTo>
                <a:lnTo>
                  <a:pt x="59523" y="11557"/>
                </a:lnTo>
                <a:lnTo>
                  <a:pt x="59420" y="11352"/>
                </a:lnTo>
                <a:lnTo>
                  <a:pt x="58602" y="11455"/>
                </a:lnTo>
                <a:lnTo>
                  <a:pt x="58500" y="11864"/>
                </a:lnTo>
                <a:lnTo>
                  <a:pt x="59114" y="11966"/>
                </a:lnTo>
                <a:lnTo>
                  <a:pt x="58500" y="12068"/>
                </a:lnTo>
                <a:lnTo>
                  <a:pt x="58295" y="11761"/>
                </a:lnTo>
                <a:lnTo>
                  <a:pt x="58295" y="11966"/>
                </a:lnTo>
                <a:lnTo>
                  <a:pt x="54307" y="11557"/>
                </a:lnTo>
                <a:lnTo>
                  <a:pt x="53795" y="11045"/>
                </a:lnTo>
                <a:lnTo>
                  <a:pt x="51750" y="11557"/>
                </a:lnTo>
                <a:lnTo>
                  <a:pt x="54000" y="11250"/>
                </a:lnTo>
                <a:lnTo>
                  <a:pt x="54000" y="11250"/>
                </a:lnTo>
                <a:lnTo>
                  <a:pt x="52057" y="11966"/>
                </a:lnTo>
                <a:lnTo>
                  <a:pt x="51239" y="13193"/>
                </a:lnTo>
                <a:lnTo>
                  <a:pt x="50932" y="12068"/>
                </a:lnTo>
                <a:lnTo>
                  <a:pt x="50727" y="11966"/>
                </a:lnTo>
                <a:lnTo>
                  <a:pt x="50625" y="11864"/>
                </a:lnTo>
                <a:lnTo>
                  <a:pt x="46943" y="11864"/>
                </a:lnTo>
                <a:lnTo>
                  <a:pt x="48375" y="11455"/>
                </a:lnTo>
                <a:lnTo>
                  <a:pt x="42341" y="10636"/>
                </a:lnTo>
                <a:lnTo>
                  <a:pt x="42852" y="10330"/>
                </a:lnTo>
                <a:lnTo>
                  <a:pt x="43057" y="9920"/>
                </a:lnTo>
                <a:lnTo>
                  <a:pt x="42545" y="10023"/>
                </a:lnTo>
                <a:lnTo>
                  <a:pt x="42750" y="10125"/>
                </a:lnTo>
                <a:lnTo>
                  <a:pt x="41420" y="10636"/>
                </a:lnTo>
                <a:lnTo>
                  <a:pt x="41420" y="9920"/>
                </a:lnTo>
                <a:lnTo>
                  <a:pt x="40909" y="9716"/>
                </a:lnTo>
                <a:lnTo>
                  <a:pt x="40909" y="9716"/>
                </a:lnTo>
                <a:lnTo>
                  <a:pt x="41011" y="9818"/>
                </a:lnTo>
                <a:lnTo>
                  <a:pt x="41114" y="9818"/>
                </a:lnTo>
                <a:lnTo>
                  <a:pt x="39580" y="10330"/>
                </a:lnTo>
                <a:lnTo>
                  <a:pt x="39989" y="10125"/>
                </a:lnTo>
                <a:lnTo>
                  <a:pt x="37841" y="10739"/>
                </a:lnTo>
                <a:lnTo>
                  <a:pt x="38045" y="10534"/>
                </a:lnTo>
                <a:lnTo>
                  <a:pt x="37739" y="10636"/>
                </a:lnTo>
                <a:lnTo>
                  <a:pt x="37841" y="10636"/>
                </a:lnTo>
                <a:lnTo>
                  <a:pt x="36409" y="11045"/>
                </a:lnTo>
                <a:lnTo>
                  <a:pt x="36102" y="11045"/>
                </a:lnTo>
                <a:lnTo>
                  <a:pt x="35898" y="11148"/>
                </a:lnTo>
                <a:lnTo>
                  <a:pt x="35898" y="11045"/>
                </a:lnTo>
                <a:lnTo>
                  <a:pt x="36102" y="11045"/>
                </a:lnTo>
                <a:lnTo>
                  <a:pt x="39682" y="9920"/>
                </a:lnTo>
                <a:lnTo>
                  <a:pt x="37330" y="10330"/>
                </a:lnTo>
                <a:lnTo>
                  <a:pt x="37432" y="10330"/>
                </a:lnTo>
                <a:lnTo>
                  <a:pt x="35795" y="10739"/>
                </a:lnTo>
                <a:lnTo>
                  <a:pt x="36307" y="10534"/>
                </a:lnTo>
                <a:lnTo>
                  <a:pt x="34466" y="10841"/>
                </a:lnTo>
                <a:lnTo>
                  <a:pt x="34670" y="10943"/>
                </a:lnTo>
                <a:lnTo>
                  <a:pt x="34364" y="11045"/>
                </a:lnTo>
                <a:lnTo>
                  <a:pt x="34568" y="11148"/>
                </a:lnTo>
                <a:lnTo>
                  <a:pt x="25466" y="9716"/>
                </a:lnTo>
                <a:lnTo>
                  <a:pt x="25773" y="9614"/>
                </a:lnTo>
                <a:lnTo>
                  <a:pt x="25466" y="9614"/>
                </a:lnTo>
                <a:lnTo>
                  <a:pt x="25466" y="9511"/>
                </a:lnTo>
                <a:lnTo>
                  <a:pt x="25364" y="9511"/>
                </a:lnTo>
                <a:lnTo>
                  <a:pt x="25773" y="9409"/>
                </a:lnTo>
                <a:lnTo>
                  <a:pt x="24239" y="9307"/>
                </a:lnTo>
                <a:lnTo>
                  <a:pt x="24341" y="9205"/>
                </a:lnTo>
                <a:lnTo>
                  <a:pt x="23318" y="9409"/>
                </a:lnTo>
                <a:lnTo>
                  <a:pt x="23318" y="9307"/>
                </a:lnTo>
                <a:lnTo>
                  <a:pt x="24034" y="9102"/>
                </a:lnTo>
                <a:lnTo>
                  <a:pt x="23625" y="9000"/>
                </a:lnTo>
                <a:lnTo>
                  <a:pt x="23727" y="8898"/>
                </a:lnTo>
                <a:lnTo>
                  <a:pt x="23727" y="8898"/>
                </a:lnTo>
                <a:lnTo>
                  <a:pt x="21068" y="9409"/>
                </a:lnTo>
                <a:lnTo>
                  <a:pt x="21068" y="9409"/>
                </a:lnTo>
                <a:lnTo>
                  <a:pt x="21273" y="9307"/>
                </a:lnTo>
                <a:lnTo>
                  <a:pt x="20455" y="9511"/>
                </a:lnTo>
                <a:lnTo>
                  <a:pt x="20761" y="9614"/>
                </a:lnTo>
                <a:lnTo>
                  <a:pt x="20148" y="9818"/>
                </a:lnTo>
                <a:lnTo>
                  <a:pt x="20045" y="9818"/>
                </a:lnTo>
                <a:lnTo>
                  <a:pt x="20455" y="9614"/>
                </a:lnTo>
                <a:lnTo>
                  <a:pt x="18637" y="9901"/>
                </a:lnTo>
                <a:lnTo>
                  <a:pt x="18637" y="9901"/>
                </a:lnTo>
                <a:lnTo>
                  <a:pt x="13295" y="11455"/>
                </a:lnTo>
                <a:lnTo>
                  <a:pt x="13398" y="11455"/>
                </a:lnTo>
                <a:lnTo>
                  <a:pt x="13193" y="11557"/>
                </a:lnTo>
                <a:lnTo>
                  <a:pt x="14011" y="12273"/>
                </a:lnTo>
                <a:lnTo>
                  <a:pt x="13909" y="12682"/>
                </a:lnTo>
                <a:lnTo>
                  <a:pt x="14625" y="12580"/>
                </a:lnTo>
                <a:lnTo>
                  <a:pt x="14625" y="12580"/>
                </a:lnTo>
                <a:lnTo>
                  <a:pt x="14523" y="12682"/>
                </a:lnTo>
                <a:lnTo>
                  <a:pt x="14932" y="12682"/>
                </a:lnTo>
                <a:lnTo>
                  <a:pt x="14523" y="12989"/>
                </a:lnTo>
                <a:lnTo>
                  <a:pt x="15341" y="13091"/>
                </a:lnTo>
                <a:lnTo>
                  <a:pt x="14727" y="13193"/>
                </a:lnTo>
                <a:lnTo>
                  <a:pt x="14523" y="12989"/>
                </a:lnTo>
                <a:lnTo>
                  <a:pt x="14420" y="12886"/>
                </a:lnTo>
                <a:lnTo>
                  <a:pt x="14420" y="12784"/>
                </a:lnTo>
                <a:lnTo>
                  <a:pt x="14114" y="12989"/>
                </a:lnTo>
                <a:lnTo>
                  <a:pt x="14114" y="13295"/>
                </a:lnTo>
                <a:lnTo>
                  <a:pt x="14523" y="13295"/>
                </a:lnTo>
                <a:lnTo>
                  <a:pt x="14420" y="13398"/>
                </a:lnTo>
                <a:lnTo>
                  <a:pt x="12375" y="13398"/>
                </a:lnTo>
                <a:lnTo>
                  <a:pt x="12886" y="13091"/>
                </a:lnTo>
                <a:lnTo>
                  <a:pt x="11250" y="13398"/>
                </a:lnTo>
                <a:lnTo>
                  <a:pt x="11352" y="13398"/>
                </a:lnTo>
                <a:lnTo>
                  <a:pt x="9205" y="13909"/>
                </a:lnTo>
                <a:lnTo>
                  <a:pt x="9818" y="14216"/>
                </a:lnTo>
                <a:lnTo>
                  <a:pt x="9102" y="14318"/>
                </a:lnTo>
                <a:lnTo>
                  <a:pt x="9205" y="14523"/>
                </a:lnTo>
                <a:lnTo>
                  <a:pt x="9102" y="14932"/>
                </a:lnTo>
                <a:lnTo>
                  <a:pt x="11045" y="14932"/>
                </a:lnTo>
                <a:lnTo>
                  <a:pt x="11045" y="15034"/>
                </a:lnTo>
                <a:lnTo>
                  <a:pt x="12580" y="14625"/>
                </a:lnTo>
                <a:lnTo>
                  <a:pt x="12784" y="14830"/>
                </a:lnTo>
                <a:lnTo>
                  <a:pt x="12068" y="15034"/>
                </a:lnTo>
                <a:lnTo>
                  <a:pt x="11659" y="15648"/>
                </a:lnTo>
                <a:lnTo>
                  <a:pt x="10534" y="15852"/>
                </a:lnTo>
                <a:lnTo>
                  <a:pt x="8795" y="16261"/>
                </a:lnTo>
                <a:lnTo>
                  <a:pt x="8489" y="16159"/>
                </a:lnTo>
                <a:lnTo>
                  <a:pt x="7745" y="16624"/>
                </a:lnTo>
                <a:lnTo>
                  <a:pt x="7745" y="16624"/>
                </a:lnTo>
                <a:lnTo>
                  <a:pt x="5727" y="17489"/>
                </a:lnTo>
                <a:lnTo>
                  <a:pt x="5830" y="17489"/>
                </a:lnTo>
                <a:lnTo>
                  <a:pt x="5420" y="17693"/>
                </a:lnTo>
                <a:lnTo>
                  <a:pt x="5625" y="17693"/>
                </a:lnTo>
                <a:lnTo>
                  <a:pt x="5318" y="17898"/>
                </a:lnTo>
                <a:lnTo>
                  <a:pt x="5420" y="17898"/>
                </a:lnTo>
                <a:lnTo>
                  <a:pt x="5318" y="18102"/>
                </a:lnTo>
                <a:lnTo>
                  <a:pt x="5318" y="18102"/>
                </a:lnTo>
                <a:lnTo>
                  <a:pt x="5727" y="17898"/>
                </a:lnTo>
                <a:lnTo>
                  <a:pt x="5625" y="18000"/>
                </a:lnTo>
                <a:lnTo>
                  <a:pt x="5727" y="18000"/>
                </a:lnTo>
                <a:lnTo>
                  <a:pt x="5625" y="18102"/>
                </a:lnTo>
                <a:lnTo>
                  <a:pt x="5830" y="18102"/>
                </a:lnTo>
                <a:lnTo>
                  <a:pt x="5420" y="18205"/>
                </a:lnTo>
                <a:lnTo>
                  <a:pt x="6545" y="18307"/>
                </a:lnTo>
                <a:lnTo>
                  <a:pt x="6239" y="18307"/>
                </a:lnTo>
                <a:lnTo>
                  <a:pt x="6443" y="18409"/>
                </a:lnTo>
                <a:lnTo>
                  <a:pt x="6034" y="18614"/>
                </a:lnTo>
                <a:lnTo>
                  <a:pt x="6034" y="18614"/>
                </a:lnTo>
                <a:lnTo>
                  <a:pt x="6136" y="18409"/>
                </a:lnTo>
                <a:lnTo>
                  <a:pt x="5625" y="18511"/>
                </a:lnTo>
                <a:lnTo>
                  <a:pt x="5625" y="18307"/>
                </a:lnTo>
                <a:lnTo>
                  <a:pt x="4807" y="18614"/>
                </a:lnTo>
                <a:lnTo>
                  <a:pt x="5011" y="18614"/>
                </a:lnTo>
                <a:lnTo>
                  <a:pt x="5011" y="19227"/>
                </a:lnTo>
                <a:lnTo>
                  <a:pt x="7466" y="18511"/>
                </a:lnTo>
                <a:lnTo>
                  <a:pt x="7466" y="18511"/>
                </a:lnTo>
                <a:lnTo>
                  <a:pt x="5727" y="19943"/>
                </a:lnTo>
                <a:lnTo>
                  <a:pt x="5932" y="19943"/>
                </a:lnTo>
                <a:lnTo>
                  <a:pt x="5011" y="20352"/>
                </a:lnTo>
                <a:lnTo>
                  <a:pt x="6750" y="20045"/>
                </a:lnTo>
                <a:lnTo>
                  <a:pt x="7159" y="20352"/>
                </a:lnTo>
                <a:lnTo>
                  <a:pt x="8386" y="20045"/>
                </a:lnTo>
                <a:lnTo>
                  <a:pt x="8386" y="20045"/>
                </a:lnTo>
                <a:lnTo>
                  <a:pt x="7875" y="20352"/>
                </a:lnTo>
                <a:lnTo>
                  <a:pt x="7875" y="20352"/>
                </a:lnTo>
                <a:lnTo>
                  <a:pt x="9511" y="19943"/>
                </a:lnTo>
                <a:lnTo>
                  <a:pt x="8080" y="20761"/>
                </a:lnTo>
                <a:lnTo>
                  <a:pt x="8182" y="20864"/>
                </a:lnTo>
                <a:lnTo>
                  <a:pt x="5523" y="22193"/>
                </a:lnTo>
                <a:lnTo>
                  <a:pt x="5523" y="22091"/>
                </a:lnTo>
                <a:lnTo>
                  <a:pt x="3375" y="22909"/>
                </a:lnTo>
                <a:lnTo>
                  <a:pt x="3375" y="23114"/>
                </a:lnTo>
                <a:lnTo>
                  <a:pt x="3170" y="23011"/>
                </a:lnTo>
                <a:lnTo>
                  <a:pt x="2966" y="23114"/>
                </a:lnTo>
                <a:lnTo>
                  <a:pt x="2966" y="23114"/>
                </a:lnTo>
                <a:lnTo>
                  <a:pt x="3170" y="22909"/>
                </a:lnTo>
                <a:lnTo>
                  <a:pt x="2864" y="23011"/>
                </a:lnTo>
                <a:lnTo>
                  <a:pt x="2864" y="23011"/>
                </a:lnTo>
                <a:lnTo>
                  <a:pt x="2966" y="22909"/>
                </a:lnTo>
                <a:lnTo>
                  <a:pt x="1120" y="23634"/>
                </a:lnTo>
                <a:lnTo>
                  <a:pt x="1120" y="23634"/>
                </a:lnTo>
                <a:lnTo>
                  <a:pt x="1023" y="23830"/>
                </a:lnTo>
                <a:lnTo>
                  <a:pt x="2276" y="23472"/>
                </a:lnTo>
                <a:lnTo>
                  <a:pt x="2276" y="23472"/>
                </a:lnTo>
                <a:lnTo>
                  <a:pt x="3886" y="23114"/>
                </a:lnTo>
                <a:lnTo>
                  <a:pt x="3682" y="23318"/>
                </a:lnTo>
                <a:lnTo>
                  <a:pt x="5069" y="22823"/>
                </a:lnTo>
                <a:lnTo>
                  <a:pt x="5069" y="22823"/>
                </a:lnTo>
                <a:lnTo>
                  <a:pt x="5216" y="22602"/>
                </a:lnTo>
                <a:lnTo>
                  <a:pt x="5932" y="22398"/>
                </a:lnTo>
                <a:lnTo>
                  <a:pt x="5830" y="22398"/>
                </a:lnTo>
                <a:lnTo>
                  <a:pt x="10534" y="20761"/>
                </a:lnTo>
                <a:lnTo>
                  <a:pt x="10432" y="20761"/>
                </a:lnTo>
                <a:lnTo>
                  <a:pt x="11352" y="20352"/>
                </a:lnTo>
                <a:lnTo>
                  <a:pt x="11455" y="19943"/>
                </a:lnTo>
                <a:lnTo>
                  <a:pt x="12580" y="19330"/>
                </a:lnTo>
                <a:lnTo>
                  <a:pt x="12580" y="19432"/>
                </a:lnTo>
                <a:lnTo>
                  <a:pt x="12886" y="19330"/>
                </a:lnTo>
                <a:lnTo>
                  <a:pt x="12886" y="19227"/>
                </a:lnTo>
                <a:lnTo>
                  <a:pt x="17386" y="17693"/>
                </a:lnTo>
                <a:lnTo>
                  <a:pt x="16568" y="18102"/>
                </a:lnTo>
                <a:lnTo>
                  <a:pt x="16875" y="18205"/>
                </a:lnTo>
                <a:lnTo>
                  <a:pt x="16875" y="18307"/>
                </a:lnTo>
                <a:lnTo>
                  <a:pt x="14011" y="19125"/>
                </a:lnTo>
                <a:lnTo>
                  <a:pt x="14318" y="19330"/>
                </a:lnTo>
                <a:lnTo>
                  <a:pt x="13193" y="19841"/>
                </a:lnTo>
                <a:lnTo>
                  <a:pt x="15443" y="19227"/>
                </a:lnTo>
                <a:lnTo>
                  <a:pt x="15443" y="19227"/>
                </a:lnTo>
                <a:lnTo>
                  <a:pt x="15341" y="19330"/>
                </a:lnTo>
                <a:lnTo>
                  <a:pt x="15852" y="19023"/>
                </a:lnTo>
                <a:lnTo>
                  <a:pt x="15852" y="19125"/>
                </a:lnTo>
                <a:lnTo>
                  <a:pt x="17284" y="18614"/>
                </a:lnTo>
                <a:lnTo>
                  <a:pt x="16875" y="18614"/>
                </a:lnTo>
                <a:lnTo>
                  <a:pt x="17284" y="18409"/>
                </a:lnTo>
                <a:lnTo>
                  <a:pt x="17182" y="18409"/>
                </a:lnTo>
                <a:lnTo>
                  <a:pt x="17554" y="18186"/>
                </a:lnTo>
                <a:lnTo>
                  <a:pt x="17554" y="18186"/>
                </a:lnTo>
                <a:lnTo>
                  <a:pt x="18205" y="18000"/>
                </a:lnTo>
                <a:lnTo>
                  <a:pt x="18205" y="18000"/>
                </a:lnTo>
                <a:lnTo>
                  <a:pt x="17795" y="18307"/>
                </a:lnTo>
                <a:lnTo>
                  <a:pt x="19125" y="18102"/>
                </a:lnTo>
                <a:lnTo>
                  <a:pt x="18614" y="18409"/>
                </a:lnTo>
                <a:lnTo>
                  <a:pt x="18818" y="18409"/>
                </a:lnTo>
                <a:lnTo>
                  <a:pt x="18818" y="18511"/>
                </a:lnTo>
                <a:lnTo>
                  <a:pt x="19125" y="18511"/>
                </a:lnTo>
                <a:lnTo>
                  <a:pt x="18818" y="18716"/>
                </a:lnTo>
                <a:lnTo>
                  <a:pt x="19227" y="18716"/>
                </a:lnTo>
                <a:lnTo>
                  <a:pt x="19841" y="18511"/>
                </a:lnTo>
                <a:lnTo>
                  <a:pt x="19432" y="18920"/>
                </a:lnTo>
                <a:lnTo>
                  <a:pt x="19636" y="19125"/>
                </a:lnTo>
                <a:lnTo>
                  <a:pt x="21682" y="19023"/>
                </a:lnTo>
                <a:lnTo>
                  <a:pt x="21682" y="19023"/>
                </a:lnTo>
                <a:lnTo>
                  <a:pt x="21477" y="19227"/>
                </a:lnTo>
                <a:lnTo>
                  <a:pt x="23216" y="19227"/>
                </a:lnTo>
                <a:lnTo>
                  <a:pt x="22295" y="19534"/>
                </a:lnTo>
                <a:lnTo>
                  <a:pt x="22909" y="19943"/>
                </a:lnTo>
                <a:lnTo>
                  <a:pt x="22807" y="19943"/>
                </a:lnTo>
                <a:lnTo>
                  <a:pt x="23216" y="20659"/>
                </a:lnTo>
                <a:lnTo>
                  <a:pt x="23830" y="20659"/>
                </a:lnTo>
                <a:lnTo>
                  <a:pt x="23830" y="20455"/>
                </a:lnTo>
                <a:lnTo>
                  <a:pt x="24034" y="20352"/>
                </a:lnTo>
                <a:lnTo>
                  <a:pt x="23625" y="20148"/>
                </a:lnTo>
                <a:lnTo>
                  <a:pt x="24545" y="20045"/>
                </a:lnTo>
                <a:lnTo>
                  <a:pt x="24443" y="20148"/>
                </a:lnTo>
                <a:lnTo>
                  <a:pt x="24648" y="20148"/>
                </a:lnTo>
                <a:lnTo>
                  <a:pt x="24136" y="20659"/>
                </a:lnTo>
                <a:lnTo>
                  <a:pt x="24545" y="20761"/>
                </a:lnTo>
                <a:lnTo>
                  <a:pt x="25466" y="19636"/>
                </a:lnTo>
                <a:lnTo>
                  <a:pt x="24955" y="20557"/>
                </a:lnTo>
                <a:lnTo>
                  <a:pt x="25159" y="20761"/>
                </a:lnTo>
                <a:lnTo>
                  <a:pt x="25670" y="20557"/>
                </a:lnTo>
                <a:lnTo>
                  <a:pt x="25159" y="20966"/>
                </a:lnTo>
                <a:lnTo>
                  <a:pt x="25568" y="21170"/>
                </a:lnTo>
                <a:lnTo>
                  <a:pt x="24750" y="21784"/>
                </a:lnTo>
                <a:lnTo>
                  <a:pt x="25159" y="21886"/>
                </a:lnTo>
                <a:lnTo>
                  <a:pt x="25159" y="22193"/>
                </a:lnTo>
                <a:lnTo>
                  <a:pt x="25057" y="22295"/>
                </a:lnTo>
                <a:lnTo>
                  <a:pt x="25364" y="22705"/>
                </a:lnTo>
                <a:lnTo>
                  <a:pt x="24648" y="23114"/>
                </a:lnTo>
                <a:lnTo>
                  <a:pt x="24545" y="23420"/>
                </a:lnTo>
                <a:lnTo>
                  <a:pt x="25670" y="22807"/>
                </a:lnTo>
                <a:lnTo>
                  <a:pt x="24750" y="24136"/>
                </a:lnTo>
                <a:lnTo>
                  <a:pt x="26284" y="23011"/>
                </a:lnTo>
                <a:lnTo>
                  <a:pt x="26284" y="23011"/>
                </a:lnTo>
                <a:lnTo>
                  <a:pt x="25568" y="23830"/>
                </a:lnTo>
                <a:lnTo>
                  <a:pt x="25568" y="23830"/>
                </a:lnTo>
                <a:lnTo>
                  <a:pt x="26182" y="23318"/>
                </a:lnTo>
                <a:lnTo>
                  <a:pt x="26182" y="23495"/>
                </a:lnTo>
                <a:lnTo>
                  <a:pt x="26182" y="23495"/>
                </a:lnTo>
                <a:lnTo>
                  <a:pt x="24750" y="24545"/>
                </a:lnTo>
                <a:lnTo>
                  <a:pt x="25159" y="24648"/>
                </a:lnTo>
                <a:lnTo>
                  <a:pt x="24443" y="25364"/>
                </a:lnTo>
                <a:lnTo>
                  <a:pt x="24443" y="25568"/>
                </a:lnTo>
                <a:lnTo>
                  <a:pt x="25261" y="25261"/>
                </a:lnTo>
                <a:lnTo>
                  <a:pt x="25364" y="25159"/>
                </a:lnTo>
                <a:lnTo>
                  <a:pt x="25773" y="25057"/>
                </a:lnTo>
                <a:lnTo>
                  <a:pt x="25364" y="25261"/>
                </a:lnTo>
                <a:lnTo>
                  <a:pt x="25773" y="25568"/>
                </a:lnTo>
                <a:lnTo>
                  <a:pt x="25261" y="25261"/>
                </a:lnTo>
                <a:lnTo>
                  <a:pt x="24955" y="25466"/>
                </a:lnTo>
                <a:lnTo>
                  <a:pt x="25364" y="25977"/>
                </a:lnTo>
                <a:lnTo>
                  <a:pt x="24750" y="26489"/>
                </a:lnTo>
                <a:lnTo>
                  <a:pt x="24750" y="26489"/>
                </a:lnTo>
                <a:lnTo>
                  <a:pt x="25159" y="26284"/>
                </a:lnTo>
                <a:lnTo>
                  <a:pt x="24545" y="26693"/>
                </a:lnTo>
                <a:lnTo>
                  <a:pt x="24443" y="27000"/>
                </a:lnTo>
                <a:lnTo>
                  <a:pt x="26080" y="25977"/>
                </a:lnTo>
                <a:lnTo>
                  <a:pt x="25670" y="26386"/>
                </a:lnTo>
                <a:lnTo>
                  <a:pt x="25773" y="26795"/>
                </a:lnTo>
                <a:lnTo>
                  <a:pt x="25568" y="26489"/>
                </a:lnTo>
                <a:lnTo>
                  <a:pt x="24852" y="26795"/>
                </a:lnTo>
                <a:lnTo>
                  <a:pt x="24955" y="26795"/>
                </a:lnTo>
                <a:lnTo>
                  <a:pt x="24545" y="27307"/>
                </a:lnTo>
                <a:lnTo>
                  <a:pt x="25466" y="27102"/>
                </a:lnTo>
                <a:lnTo>
                  <a:pt x="24341" y="27614"/>
                </a:lnTo>
                <a:lnTo>
                  <a:pt x="25159" y="27818"/>
                </a:lnTo>
                <a:lnTo>
                  <a:pt x="25057" y="27920"/>
                </a:lnTo>
                <a:lnTo>
                  <a:pt x="25159" y="28023"/>
                </a:lnTo>
                <a:lnTo>
                  <a:pt x="24852" y="28125"/>
                </a:lnTo>
                <a:lnTo>
                  <a:pt x="25364" y="28125"/>
                </a:lnTo>
                <a:lnTo>
                  <a:pt x="24852" y="28227"/>
                </a:lnTo>
                <a:lnTo>
                  <a:pt x="25977" y="28227"/>
                </a:lnTo>
                <a:lnTo>
                  <a:pt x="26284" y="27920"/>
                </a:lnTo>
                <a:lnTo>
                  <a:pt x="25773" y="28841"/>
                </a:lnTo>
                <a:lnTo>
                  <a:pt x="26591" y="28636"/>
                </a:lnTo>
                <a:lnTo>
                  <a:pt x="26489" y="29148"/>
                </a:lnTo>
                <a:lnTo>
                  <a:pt x="26182" y="29352"/>
                </a:lnTo>
                <a:lnTo>
                  <a:pt x="26182" y="29352"/>
                </a:lnTo>
                <a:lnTo>
                  <a:pt x="26795" y="29148"/>
                </a:lnTo>
                <a:lnTo>
                  <a:pt x="26489" y="29455"/>
                </a:lnTo>
                <a:lnTo>
                  <a:pt x="26898" y="29455"/>
                </a:lnTo>
                <a:lnTo>
                  <a:pt x="26489" y="29659"/>
                </a:lnTo>
                <a:lnTo>
                  <a:pt x="26489" y="29864"/>
                </a:lnTo>
                <a:lnTo>
                  <a:pt x="26591" y="30068"/>
                </a:lnTo>
                <a:lnTo>
                  <a:pt x="26693" y="30068"/>
                </a:lnTo>
                <a:lnTo>
                  <a:pt x="26386" y="30375"/>
                </a:lnTo>
                <a:lnTo>
                  <a:pt x="26386" y="30682"/>
                </a:lnTo>
                <a:lnTo>
                  <a:pt x="26489" y="30682"/>
                </a:lnTo>
                <a:lnTo>
                  <a:pt x="26386" y="30784"/>
                </a:lnTo>
                <a:lnTo>
                  <a:pt x="26386" y="30682"/>
                </a:lnTo>
                <a:lnTo>
                  <a:pt x="26080" y="31295"/>
                </a:lnTo>
                <a:lnTo>
                  <a:pt x="25670" y="31500"/>
                </a:lnTo>
                <a:lnTo>
                  <a:pt x="25568" y="31602"/>
                </a:lnTo>
                <a:lnTo>
                  <a:pt x="25568" y="31500"/>
                </a:lnTo>
                <a:lnTo>
                  <a:pt x="25670" y="31500"/>
                </a:lnTo>
                <a:lnTo>
                  <a:pt x="26182" y="30886"/>
                </a:lnTo>
                <a:lnTo>
                  <a:pt x="26182" y="30886"/>
                </a:lnTo>
                <a:lnTo>
                  <a:pt x="25466" y="31398"/>
                </a:lnTo>
                <a:lnTo>
                  <a:pt x="25875" y="30989"/>
                </a:lnTo>
                <a:lnTo>
                  <a:pt x="25875" y="31091"/>
                </a:lnTo>
                <a:lnTo>
                  <a:pt x="26182" y="30682"/>
                </a:lnTo>
                <a:lnTo>
                  <a:pt x="24852" y="30477"/>
                </a:lnTo>
                <a:lnTo>
                  <a:pt x="24341" y="31909"/>
                </a:lnTo>
                <a:lnTo>
                  <a:pt x="24545" y="31909"/>
                </a:lnTo>
                <a:lnTo>
                  <a:pt x="24136" y="32420"/>
                </a:lnTo>
                <a:lnTo>
                  <a:pt x="24136" y="32216"/>
                </a:lnTo>
                <a:lnTo>
                  <a:pt x="23932" y="32523"/>
                </a:lnTo>
                <a:lnTo>
                  <a:pt x="24545" y="32727"/>
                </a:lnTo>
                <a:lnTo>
                  <a:pt x="24034" y="32625"/>
                </a:lnTo>
                <a:lnTo>
                  <a:pt x="21989" y="35489"/>
                </a:lnTo>
                <a:lnTo>
                  <a:pt x="22091" y="35489"/>
                </a:lnTo>
                <a:lnTo>
                  <a:pt x="20557" y="38250"/>
                </a:lnTo>
                <a:lnTo>
                  <a:pt x="20557" y="38148"/>
                </a:lnTo>
                <a:lnTo>
                  <a:pt x="20250" y="38659"/>
                </a:lnTo>
                <a:lnTo>
                  <a:pt x="20348" y="40709"/>
                </a:lnTo>
                <a:lnTo>
                  <a:pt x="20348" y="40709"/>
                </a:lnTo>
                <a:lnTo>
                  <a:pt x="20148" y="40909"/>
                </a:lnTo>
                <a:lnTo>
                  <a:pt x="20455" y="41011"/>
                </a:lnTo>
                <a:lnTo>
                  <a:pt x="20761" y="40807"/>
                </a:lnTo>
                <a:lnTo>
                  <a:pt x="21477" y="40807"/>
                </a:lnTo>
                <a:lnTo>
                  <a:pt x="20761" y="40909"/>
                </a:lnTo>
                <a:lnTo>
                  <a:pt x="20761" y="41420"/>
                </a:lnTo>
                <a:lnTo>
                  <a:pt x="20557" y="41114"/>
                </a:lnTo>
                <a:lnTo>
                  <a:pt x="20352" y="41727"/>
                </a:lnTo>
                <a:lnTo>
                  <a:pt x="20557" y="42341"/>
                </a:lnTo>
                <a:lnTo>
                  <a:pt x="20352" y="42648"/>
                </a:lnTo>
                <a:lnTo>
                  <a:pt x="20864" y="43875"/>
                </a:lnTo>
                <a:lnTo>
                  <a:pt x="20761" y="44284"/>
                </a:lnTo>
                <a:lnTo>
                  <a:pt x="21068" y="44591"/>
                </a:lnTo>
                <a:lnTo>
                  <a:pt x="21477" y="44693"/>
                </a:lnTo>
                <a:lnTo>
                  <a:pt x="23011" y="47250"/>
                </a:lnTo>
                <a:lnTo>
                  <a:pt x="22909" y="47455"/>
                </a:lnTo>
                <a:lnTo>
                  <a:pt x="23216" y="49295"/>
                </a:lnTo>
                <a:lnTo>
                  <a:pt x="23932" y="50114"/>
                </a:lnTo>
                <a:lnTo>
                  <a:pt x="23932" y="51341"/>
                </a:lnTo>
                <a:lnTo>
                  <a:pt x="24034" y="51341"/>
                </a:lnTo>
                <a:lnTo>
                  <a:pt x="24034" y="51545"/>
                </a:lnTo>
                <a:lnTo>
                  <a:pt x="23830" y="51341"/>
                </a:lnTo>
                <a:lnTo>
                  <a:pt x="23216" y="51443"/>
                </a:lnTo>
                <a:lnTo>
                  <a:pt x="23830" y="52159"/>
                </a:lnTo>
                <a:lnTo>
                  <a:pt x="24648" y="52364"/>
                </a:lnTo>
                <a:lnTo>
                  <a:pt x="25261" y="54818"/>
                </a:lnTo>
                <a:lnTo>
                  <a:pt x="26795" y="56455"/>
                </a:lnTo>
                <a:lnTo>
                  <a:pt x="26898" y="55432"/>
                </a:lnTo>
                <a:lnTo>
                  <a:pt x="26386" y="55227"/>
                </a:lnTo>
                <a:lnTo>
                  <a:pt x="25773" y="52364"/>
                </a:lnTo>
                <a:lnTo>
                  <a:pt x="25773" y="52670"/>
                </a:lnTo>
                <a:lnTo>
                  <a:pt x="25261" y="50830"/>
                </a:lnTo>
                <a:lnTo>
                  <a:pt x="25057" y="50727"/>
                </a:lnTo>
                <a:lnTo>
                  <a:pt x="24341" y="48068"/>
                </a:lnTo>
                <a:lnTo>
                  <a:pt x="24545" y="47250"/>
                </a:lnTo>
                <a:lnTo>
                  <a:pt x="25159" y="47659"/>
                </a:lnTo>
                <a:lnTo>
                  <a:pt x="25364" y="47557"/>
                </a:lnTo>
                <a:lnTo>
                  <a:pt x="25466" y="47761"/>
                </a:lnTo>
                <a:lnTo>
                  <a:pt x="25875" y="47966"/>
                </a:lnTo>
                <a:lnTo>
                  <a:pt x="26591" y="51034"/>
                </a:lnTo>
                <a:lnTo>
                  <a:pt x="27205" y="51341"/>
                </a:lnTo>
                <a:lnTo>
                  <a:pt x="27000" y="51852"/>
                </a:lnTo>
                <a:lnTo>
                  <a:pt x="28023" y="53080"/>
                </a:lnTo>
                <a:lnTo>
                  <a:pt x="27920" y="52977"/>
                </a:lnTo>
                <a:lnTo>
                  <a:pt x="28125" y="53591"/>
                </a:lnTo>
                <a:lnTo>
                  <a:pt x="27920" y="53795"/>
                </a:lnTo>
                <a:lnTo>
                  <a:pt x="28636" y="54307"/>
                </a:lnTo>
                <a:lnTo>
                  <a:pt x="28432" y="54205"/>
                </a:lnTo>
                <a:lnTo>
                  <a:pt x="29045" y="54920"/>
                </a:lnTo>
                <a:lnTo>
                  <a:pt x="28841" y="54920"/>
                </a:lnTo>
                <a:lnTo>
                  <a:pt x="29761" y="56148"/>
                </a:lnTo>
                <a:lnTo>
                  <a:pt x="30477" y="58091"/>
                </a:lnTo>
                <a:lnTo>
                  <a:pt x="29966" y="59216"/>
                </a:lnTo>
                <a:lnTo>
                  <a:pt x="37534" y="63920"/>
                </a:lnTo>
                <a:lnTo>
                  <a:pt x="39068" y="63307"/>
                </a:lnTo>
                <a:lnTo>
                  <a:pt x="39170" y="63307"/>
                </a:lnTo>
                <a:lnTo>
                  <a:pt x="39784" y="63614"/>
                </a:lnTo>
                <a:lnTo>
                  <a:pt x="39784" y="63614"/>
                </a:lnTo>
                <a:lnTo>
                  <a:pt x="39375" y="63307"/>
                </a:lnTo>
                <a:lnTo>
                  <a:pt x="39375" y="63307"/>
                </a:lnTo>
                <a:lnTo>
                  <a:pt x="44284" y="66375"/>
                </a:lnTo>
                <a:lnTo>
                  <a:pt x="45000" y="66273"/>
                </a:lnTo>
                <a:lnTo>
                  <a:pt x="45409" y="66682"/>
                </a:lnTo>
                <a:lnTo>
                  <a:pt x="45307" y="66989"/>
                </a:lnTo>
                <a:lnTo>
                  <a:pt x="46534" y="68830"/>
                </a:lnTo>
                <a:lnTo>
                  <a:pt x="46534" y="69443"/>
                </a:lnTo>
                <a:lnTo>
                  <a:pt x="47148" y="70159"/>
                </a:lnTo>
                <a:lnTo>
                  <a:pt x="47352" y="69852"/>
                </a:lnTo>
                <a:lnTo>
                  <a:pt x="47045" y="69443"/>
                </a:lnTo>
                <a:lnTo>
                  <a:pt x="47045" y="69443"/>
                </a:lnTo>
                <a:lnTo>
                  <a:pt x="48784" y="71386"/>
                </a:lnTo>
                <a:lnTo>
                  <a:pt x="48784" y="71386"/>
                </a:lnTo>
                <a:lnTo>
                  <a:pt x="48580" y="71080"/>
                </a:lnTo>
                <a:lnTo>
                  <a:pt x="49091" y="71693"/>
                </a:lnTo>
                <a:lnTo>
                  <a:pt x="49705" y="71489"/>
                </a:lnTo>
                <a:lnTo>
                  <a:pt x="50625" y="72205"/>
                </a:lnTo>
                <a:lnTo>
                  <a:pt x="50727" y="71898"/>
                </a:lnTo>
                <a:lnTo>
                  <a:pt x="51136" y="72614"/>
                </a:lnTo>
                <a:lnTo>
                  <a:pt x="51648" y="72307"/>
                </a:lnTo>
                <a:lnTo>
                  <a:pt x="51341" y="71693"/>
                </a:lnTo>
                <a:lnTo>
                  <a:pt x="52670" y="70773"/>
                </a:lnTo>
                <a:lnTo>
                  <a:pt x="53182" y="71489"/>
                </a:lnTo>
                <a:lnTo>
                  <a:pt x="53182" y="71284"/>
                </a:lnTo>
                <a:lnTo>
                  <a:pt x="53386" y="71386"/>
                </a:lnTo>
                <a:lnTo>
                  <a:pt x="53489" y="71284"/>
                </a:lnTo>
                <a:lnTo>
                  <a:pt x="53693" y="71693"/>
                </a:lnTo>
                <a:lnTo>
                  <a:pt x="53386" y="71386"/>
                </a:lnTo>
                <a:lnTo>
                  <a:pt x="53182" y="71795"/>
                </a:lnTo>
                <a:lnTo>
                  <a:pt x="53795" y="75682"/>
                </a:lnTo>
                <a:lnTo>
                  <a:pt x="53898" y="75682"/>
                </a:lnTo>
                <a:lnTo>
                  <a:pt x="53898" y="75989"/>
                </a:lnTo>
                <a:lnTo>
                  <a:pt x="54000" y="75886"/>
                </a:lnTo>
                <a:lnTo>
                  <a:pt x="54205" y="75989"/>
                </a:lnTo>
                <a:lnTo>
                  <a:pt x="53489" y="77216"/>
                </a:lnTo>
                <a:lnTo>
                  <a:pt x="52977" y="77523"/>
                </a:lnTo>
                <a:lnTo>
                  <a:pt x="52773" y="78239"/>
                </a:lnTo>
                <a:lnTo>
                  <a:pt x="52364" y="78341"/>
                </a:lnTo>
                <a:lnTo>
                  <a:pt x="52568" y="78750"/>
                </a:lnTo>
                <a:lnTo>
                  <a:pt x="51648" y="79159"/>
                </a:lnTo>
                <a:lnTo>
                  <a:pt x="51239" y="80693"/>
                </a:lnTo>
                <a:lnTo>
                  <a:pt x="51034" y="80591"/>
                </a:lnTo>
                <a:lnTo>
                  <a:pt x="50727" y="81307"/>
                </a:lnTo>
                <a:lnTo>
                  <a:pt x="50727" y="82227"/>
                </a:lnTo>
                <a:lnTo>
                  <a:pt x="51034" y="82739"/>
                </a:lnTo>
                <a:lnTo>
                  <a:pt x="51545" y="82432"/>
                </a:lnTo>
                <a:lnTo>
                  <a:pt x="51648" y="82125"/>
                </a:lnTo>
                <a:lnTo>
                  <a:pt x="51750" y="82841"/>
                </a:lnTo>
                <a:lnTo>
                  <a:pt x="50318" y="84886"/>
                </a:lnTo>
                <a:lnTo>
                  <a:pt x="50830" y="85909"/>
                </a:lnTo>
                <a:lnTo>
                  <a:pt x="50625" y="86011"/>
                </a:lnTo>
                <a:lnTo>
                  <a:pt x="60852" y="98693"/>
                </a:lnTo>
                <a:lnTo>
                  <a:pt x="61977" y="118125"/>
                </a:lnTo>
                <a:lnTo>
                  <a:pt x="61670" y="118330"/>
                </a:lnTo>
                <a:lnTo>
                  <a:pt x="63102" y="122932"/>
                </a:lnTo>
                <a:lnTo>
                  <a:pt x="64125" y="122625"/>
                </a:lnTo>
                <a:lnTo>
                  <a:pt x="63818" y="123136"/>
                </a:lnTo>
                <a:lnTo>
                  <a:pt x="64125" y="123136"/>
                </a:lnTo>
                <a:lnTo>
                  <a:pt x="64330" y="123648"/>
                </a:lnTo>
                <a:lnTo>
                  <a:pt x="64023" y="123648"/>
                </a:lnTo>
                <a:lnTo>
                  <a:pt x="64227" y="125284"/>
                </a:lnTo>
                <a:lnTo>
                  <a:pt x="64636" y="125489"/>
                </a:lnTo>
                <a:lnTo>
                  <a:pt x="64534" y="126511"/>
                </a:lnTo>
                <a:lnTo>
                  <a:pt x="64943" y="126716"/>
                </a:lnTo>
                <a:lnTo>
                  <a:pt x="64330" y="126716"/>
                </a:lnTo>
                <a:lnTo>
                  <a:pt x="64636" y="127432"/>
                </a:lnTo>
                <a:lnTo>
                  <a:pt x="64534" y="127739"/>
                </a:lnTo>
                <a:lnTo>
                  <a:pt x="64330" y="127023"/>
                </a:lnTo>
                <a:lnTo>
                  <a:pt x="64023" y="127432"/>
                </a:lnTo>
                <a:lnTo>
                  <a:pt x="64023" y="127432"/>
                </a:lnTo>
                <a:lnTo>
                  <a:pt x="64227" y="127023"/>
                </a:lnTo>
                <a:lnTo>
                  <a:pt x="64023" y="126614"/>
                </a:lnTo>
                <a:lnTo>
                  <a:pt x="64023" y="127023"/>
                </a:lnTo>
                <a:lnTo>
                  <a:pt x="63409" y="127125"/>
                </a:lnTo>
                <a:lnTo>
                  <a:pt x="63614" y="127432"/>
                </a:lnTo>
                <a:lnTo>
                  <a:pt x="63205" y="127943"/>
                </a:lnTo>
                <a:lnTo>
                  <a:pt x="63205" y="127943"/>
                </a:lnTo>
                <a:lnTo>
                  <a:pt x="63716" y="127739"/>
                </a:lnTo>
                <a:lnTo>
                  <a:pt x="64227" y="128148"/>
                </a:lnTo>
                <a:lnTo>
                  <a:pt x="64227" y="128045"/>
                </a:lnTo>
                <a:lnTo>
                  <a:pt x="64534" y="128250"/>
                </a:lnTo>
                <a:lnTo>
                  <a:pt x="64534" y="128455"/>
                </a:lnTo>
                <a:lnTo>
                  <a:pt x="64432" y="128659"/>
                </a:lnTo>
                <a:lnTo>
                  <a:pt x="64636" y="129068"/>
                </a:lnTo>
                <a:lnTo>
                  <a:pt x="65148" y="128864"/>
                </a:lnTo>
                <a:lnTo>
                  <a:pt x="65557" y="129477"/>
                </a:lnTo>
                <a:lnTo>
                  <a:pt x="64534" y="129273"/>
                </a:lnTo>
                <a:lnTo>
                  <a:pt x="65148" y="129682"/>
                </a:lnTo>
                <a:lnTo>
                  <a:pt x="65455" y="130705"/>
                </a:lnTo>
                <a:lnTo>
                  <a:pt x="65352" y="130295"/>
                </a:lnTo>
                <a:lnTo>
                  <a:pt x="65455" y="130295"/>
                </a:lnTo>
                <a:lnTo>
                  <a:pt x="65864" y="131216"/>
                </a:lnTo>
                <a:lnTo>
                  <a:pt x="65352" y="131420"/>
                </a:lnTo>
                <a:lnTo>
                  <a:pt x="66068" y="131727"/>
                </a:lnTo>
                <a:lnTo>
                  <a:pt x="65864" y="131727"/>
                </a:lnTo>
                <a:lnTo>
                  <a:pt x="66170" y="132034"/>
                </a:lnTo>
                <a:lnTo>
                  <a:pt x="66273" y="131727"/>
                </a:lnTo>
                <a:lnTo>
                  <a:pt x="66375" y="131932"/>
                </a:lnTo>
                <a:lnTo>
                  <a:pt x="66375" y="132239"/>
                </a:lnTo>
                <a:lnTo>
                  <a:pt x="66170" y="132034"/>
                </a:lnTo>
                <a:lnTo>
                  <a:pt x="65557" y="131625"/>
                </a:lnTo>
                <a:lnTo>
                  <a:pt x="65250" y="131932"/>
                </a:lnTo>
                <a:lnTo>
                  <a:pt x="67193" y="133261"/>
                </a:lnTo>
                <a:lnTo>
                  <a:pt x="67398" y="133159"/>
                </a:lnTo>
                <a:lnTo>
                  <a:pt x="67091" y="132750"/>
                </a:lnTo>
                <a:lnTo>
                  <a:pt x="67705" y="133057"/>
                </a:lnTo>
                <a:lnTo>
                  <a:pt x="67398" y="133159"/>
                </a:lnTo>
                <a:lnTo>
                  <a:pt x="67500" y="133261"/>
                </a:lnTo>
                <a:lnTo>
                  <a:pt x="67602" y="133159"/>
                </a:lnTo>
                <a:lnTo>
                  <a:pt x="67807" y="133568"/>
                </a:lnTo>
                <a:lnTo>
                  <a:pt x="67807" y="133568"/>
                </a:lnTo>
                <a:lnTo>
                  <a:pt x="67500" y="133261"/>
                </a:lnTo>
                <a:lnTo>
                  <a:pt x="67295" y="133364"/>
                </a:lnTo>
                <a:lnTo>
                  <a:pt x="66477" y="133364"/>
                </a:lnTo>
                <a:lnTo>
                  <a:pt x="66886" y="133773"/>
                </a:lnTo>
                <a:lnTo>
                  <a:pt x="67500" y="133670"/>
                </a:lnTo>
                <a:lnTo>
                  <a:pt x="67295" y="134080"/>
                </a:lnTo>
                <a:lnTo>
                  <a:pt x="67705" y="134284"/>
                </a:lnTo>
                <a:lnTo>
                  <a:pt x="67807" y="134080"/>
                </a:lnTo>
                <a:lnTo>
                  <a:pt x="67926" y="134000"/>
                </a:lnTo>
                <a:lnTo>
                  <a:pt x="67926" y="134000"/>
                </a:lnTo>
                <a:lnTo>
                  <a:pt x="68420" y="134693"/>
                </a:lnTo>
                <a:lnTo>
                  <a:pt x="69136" y="133977"/>
                </a:lnTo>
                <a:lnTo>
                  <a:pt x="69136" y="134284"/>
                </a:lnTo>
                <a:lnTo>
                  <a:pt x="68932" y="134489"/>
                </a:lnTo>
                <a:lnTo>
                  <a:pt x="68932" y="134693"/>
                </a:lnTo>
                <a:lnTo>
                  <a:pt x="68727" y="134795"/>
                </a:lnTo>
                <a:lnTo>
                  <a:pt x="69750" y="134795"/>
                </a:lnTo>
                <a:lnTo>
                  <a:pt x="69545" y="134182"/>
                </a:lnTo>
                <a:lnTo>
                  <a:pt x="69767" y="133988"/>
                </a:lnTo>
                <a:lnTo>
                  <a:pt x="69767" y="133988"/>
                </a:lnTo>
                <a:lnTo>
                  <a:pt x="70057" y="134182"/>
                </a:lnTo>
                <a:lnTo>
                  <a:pt x="69852" y="134284"/>
                </a:lnTo>
                <a:lnTo>
                  <a:pt x="70568" y="134591"/>
                </a:lnTo>
                <a:lnTo>
                  <a:pt x="70364" y="135000"/>
                </a:lnTo>
                <a:lnTo>
                  <a:pt x="71489" y="135614"/>
                </a:lnTo>
                <a:lnTo>
                  <a:pt x="71386" y="135716"/>
                </a:lnTo>
                <a:lnTo>
                  <a:pt x="70159" y="135205"/>
                </a:lnTo>
                <a:lnTo>
                  <a:pt x="70364" y="135205"/>
                </a:lnTo>
                <a:lnTo>
                  <a:pt x="70057" y="135000"/>
                </a:lnTo>
                <a:lnTo>
                  <a:pt x="69955" y="135102"/>
                </a:lnTo>
                <a:lnTo>
                  <a:pt x="70568" y="135716"/>
                </a:lnTo>
                <a:lnTo>
                  <a:pt x="70057" y="135511"/>
                </a:lnTo>
                <a:lnTo>
                  <a:pt x="69443" y="135716"/>
                </a:lnTo>
                <a:lnTo>
                  <a:pt x="69545" y="135818"/>
                </a:lnTo>
                <a:lnTo>
                  <a:pt x="73943" y="136125"/>
                </a:lnTo>
                <a:lnTo>
                  <a:pt x="74557" y="135818"/>
                </a:lnTo>
                <a:lnTo>
                  <a:pt x="71489" y="134489"/>
                </a:lnTo>
                <a:lnTo>
                  <a:pt x="71591" y="134284"/>
                </a:lnTo>
                <a:lnTo>
                  <a:pt x="71080" y="133875"/>
                </a:lnTo>
                <a:lnTo>
                  <a:pt x="69782" y="133975"/>
                </a:lnTo>
                <a:lnTo>
                  <a:pt x="69782" y="133975"/>
                </a:lnTo>
                <a:lnTo>
                  <a:pt x="70364" y="133466"/>
                </a:lnTo>
                <a:lnTo>
                  <a:pt x="71080" y="133568"/>
                </a:lnTo>
                <a:lnTo>
                  <a:pt x="71080" y="133568"/>
                </a:lnTo>
                <a:lnTo>
                  <a:pt x="70057" y="132852"/>
                </a:lnTo>
                <a:lnTo>
                  <a:pt x="70364" y="132750"/>
                </a:lnTo>
                <a:lnTo>
                  <a:pt x="69852" y="132341"/>
                </a:lnTo>
                <a:lnTo>
                  <a:pt x="70159" y="131318"/>
                </a:lnTo>
                <a:lnTo>
                  <a:pt x="69750" y="131216"/>
                </a:lnTo>
                <a:lnTo>
                  <a:pt x="69955" y="131216"/>
                </a:lnTo>
                <a:lnTo>
                  <a:pt x="69955" y="131011"/>
                </a:lnTo>
                <a:lnTo>
                  <a:pt x="70670" y="131216"/>
                </a:lnTo>
                <a:lnTo>
                  <a:pt x="70670" y="131216"/>
                </a:lnTo>
                <a:lnTo>
                  <a:pt x="70466" y="130500"/>
                </a:lnTo>
                <a:lnTo>
                  <a:pt x="71591" y="129170"/>
                </a:lnTo>
                <a:lnTo>
                  <a:pt x="71182" y="129068"/>
                </a:lnTo>
                <a:lnTo>
                  <a:pt x="71284" y="128455"/>
                </a:lnTo>
                <a:lnTo>
                  <a:pt x="69443" y="127330"/>
                </a:lnTo>
                <a:lnTo>
                  <a:pt x="69852" y="126409"/>
                </a:lnTo>
                <a:lnTo>
                  <a:pt x="70159" y="126205"/>
                </a:lnTo>
                <a:lnTo>
                  <a:pt x="70670" y="126205"/>
                </a:lnTo>
                <a:lnTo>
                  <a:pt x="70568" y="124670"/>
                </a:lnTo>
                <a:lnTo>
                  <a:pt x="71182" y="124159"/>
                </a:lnTo>
                <a:lnTo>
                  <a:pt x="70568" y="123852"/>
                </a:lnTo>
                <a:lnTo>
                  <a:pt x="70977" y="123750"/>
                </a:lnTo>
                <a:lnTo>
                  <a:pt x="71284" y="124057"/>
                </a:lnTo>
                <a:lnTo>
                  <a:pt x="71284" y="124057"/>
                </a:lnTo>
                <a:lnTo>
                  <a:pt x="70977" y="123443"/>
                </a:lnTo>
                <a:lnTo>
                  <a:pt x="70773" y="123545"/>
                </a:lnTo>
                <a:lnTo>
                  <a:pt x="70364" y="123239"/>
                </a:lnTo>
                <a:lnTo>
                  <a:pt x="69955" y="122318"/>
                </a:lnTo>
                <a:lnTo>
                  <a:pt x="70057" y="122011"/>
                </a:lnTo>
                <a:lnTo>
                  <a:pt x="71182" y="122318"/>
                </a:lnTo>
                <a:lnTo>
                  <a:pt x="72205" y="122011"/>
                </a:lnTo>
                <a:lnTo>
                  <a:pt x="72000" y="121193"/>
                </a:lnTo>
                <a:lnTo>
                  <a:pt x="72102" y="120886"/>
                </a:lnTo>
                <a:lnTo>
                  <a:pt x="71898" y="120580"/>
                </a:lnTo>
                <a:lnTo>
                  <a:pt x="72000" y="120580"/>
                </a:lnTo>
                <a:lnTo>
                  <a:pt x="71693" y="120170"/>
                </a:lnTo>
                <a:lnTo>
                  <a:pt x="75477" y="119250"/>
                </a:lnTo>
                <a:lnTo>
                  <a:pt x="75886" y="117716"/>
                </a:lnTo>
                <a:lnTo>
                  <a:pt x="73739" y="114545"/>
                </a:lnTo>
                <a:lnTo>
                  <a:pt x="73739" y="114034"/>
                </a:lnTo>
                <a:lnTo>
                  <a:pt x="73943" y="114034"/>
                </a:lnTo>
                <a:lnTo>
                  <a:pt x="73841" y="113420"/>
                </a:lnTo>
                <a:lnTo>
                  <a:pt x="74045" y="113932"/>
                </a:lnTo>
                <a:lnTo>
                  <a:pt x="73841" y="114341"/>
                </a:lnTo>
                <a:lnTo>
                  <a:pt x="74557" y="115466"/>
                </a:lnTo>
                <a:lnTo>
                  <a:pt x="77216" y="115875"/>
                </a:lnTo>
                <a:lnTo>
                  <a:pt x="79466" y="111580"/>
                </a:lnTo>
                <a:lnTo>
                  <a:pt x="79568" y="111682"/>
                </a:lnTo>
                <a:lnTo>
                  <a:pt x="79568" y="111273"/>
                </a:lnTo>
                <a:lnTo>
                  <a:pt x="79466" y="110966"/>
                </a:lnTo>
                <a:lnTo>
                  <a:pt x="79773" y="111273"/>
                </a:lnTo>
                <a:lnTo>
                  <a:pt x="79875" y="111273"/>
                </a:lnTo>
                <a:lnTo>
                  <a:pt x="79364" y="112500"/>
                </a:lnTo>
                <a:lnTo>
                  <a:pt x="79773" y="112193"/>
                </a:lnTo>
                <a:lnTo>
                  <a:pt x="80080" y="111170"/>
                </a:lnTo>
                <a:lnTo>
                  <a:pt x="79875" y="111273"/>
                </a:lnTo>
                <a:lnTo>
                  <a:pt x="79875" y="111273"/>
                </a:lnTo>
                <a:lnTo>
                  <a:pt x="81409" y="107898"/>
                </a:lnTo>
                <a:lnTo>
                  <a:pt x="81102" y="106159"/>
                </a:lnTo>
                <a:lnTo>
                  <a:pt x="81614" y="106057"/>
                </a:lnTo>
                <a:lnTo>
                  <a:pt x="81511" y="106159"/>
                </a:lnTo>
                <a:lnTo>
                  <a:pt x="85398" y="103705"/>
                </a:lnTo>
                <a:lnTo>
                  <a:pt x="85807" y="103602"/>
                </a:lnTo>
                <a:lnTo>
                  <a:pt x="85909" y="103398"/>
                </a:lnTo>
                <a:lnTo>
                  <a:pt x="86114" y="103705"/>
                </a:lnTo>
                <a:lnTo>
                  <a:pt x="86830" y="103602"/>
                </a:lnTo>
                <a:lnTo>
                  <a:pt x="86932" y="103091"/>
                </a:lnTo>
                <a:lnTo>
                  <a:pt x="87750" y="102580"/>
                </a:lnTo>
                <a:lnTo>
                  <a:pt x="89080" y="94398"/>
                </a:lnTo>
                <a:lnTo>
                  <a:pt x="89080" y="93170"/>
                </a:lnTo>
                <a:lnTo>
                  <a:pt x="89284" y="93068"/>
                </a:lnTo>
                <a:lnTo>
                  <a:pt x="89489" y="93375"/>
                </a:lnTo>
                <a:lnTo>
                  <a:pt x="90409" y="91534"/>
                </a:lnTo>
                <a:lnTo>
                  <a:pt x="90409" y="91739"/>
                </a:lnTo>
                <a:lnTo>
                  <a:pt x="92557" y="87136"/>
                </a:lnTo>
                <a:lnTo>
                  <a:pt x="91943" y="85398"/>
                </a:lnTo>
                <a:lnTo>
                  <a:pt x="84273" y="82739"/>
                </a:lnTo>
                <a:lnTo>
                  <a:pt x="84068" y="82943"/>
                </a:lnTo>
                <a:lnTo>
                  <a:pt x="83966" y="82534"/>
                </a:lnTo>
                <a:lnTo>
                  <a:pt x="83557" y="83352"/>
                </a:lnTo>
                <a:lnTo>
                  <a:pt x="83557" y="83352"/>
                </a:lnTo>
                <a:lnTo>
                  <a:pt x="83659" y="82636"/>
                </a:lnTo>
                <a:lnTo>
                  <a:pt x="83557" y="82330"/>
                </a:lnTo>
                <a:lnTo>
                  <a:pt x="83557" y="81818"/>
                </a:lnTo>
                <a:lnTo>
                  <a:pt x="80591" y="80795"/>
                </a:lnTo>
                <a:lnTo>
                  <a:pt x="79057" y="82739"/>
                </a:lnTo>
                <a:lnTo>
                  <a:pt x="79364" y="81818"/>
                </a:lnTo>
                <a:lnTo>
                  <a:pt x="78341" y="82125"/>
                </a:lnTo>
                <a:lnTo>
                  <a:pt x="77932" y="81307"/>
                </a:lnTo>
                <a:lnTo>
                  <a:pt x="77625" y="81205"/>
                </a:lnTo>
                <a:lnTo>
                  <a:pt x="77011" y="81614"/>
                </a:lnTo>
                <a:lnTo>
                  <a:pt x="76295" y="81614"/>
                </a:lnTo>
                <a:lnTo>
                  <a:pt x="78852" y="78750"/>
                </a:lnTo>
                <a:lnTo>
                  <a:pt x="77216" y="75375"/>
                </a:lnTo>
                <a:lnTo>
                  <a:pt x="77011" y="75580"/>
                </a:lnTo>
                <a:lnTo>
                  <a:pt x="76807" y="75068"/>
                </a:lnTo>
                <a:lnTo>
                  <a:pt x="76705" y="75170"/>
                </a:lnTo>
                <a:lnTo>
                  <a:pt x="75273" y="74148"/>
                </a:lnTo>
                <a:lnTo>
                  <a:pt x="75068" y="74557"/>
                </a:lnTo>
                <a:lnTo>
                  <a:pt x="74455" y="73841"/>
                </a:lnTo>
                <a:lnTo>
                  <a:pt x="73432" y="74148"/>
                </a:lnTo>
                <a:lnTo>
                  <a:pt x="72614" y="73943"/>
                </a:lnTo>
                <a:lnTo>
                  <a:pt x="72307" y="74352"/>
                </a:lnTo>
                <a:lnTo>
                  <a:pt x="72307" y="73739"/>
                </a:lnTo>
                <a:lnTo>
                  <a:pt x="71284" y="72920"/>
                </a:lnTo>
                <a:lnTo>
                  <a:pt x="70977" y="73432"/>
                </a:lnTo>
                <a:lnTo>
                  <a:pt x="70977" y="73432"/>
                </a:lnTo>
                <a:lnTo>
                  <a:pt x="71080" y="72307"/>
                </a:lnTo>
                <a:lnTo>
                  <a:pt x="69852" y="71284"/>
                </a:lnTo>
                <a:lnTo>
                  <a:pt x="68420" y="71182"/>
                </a:lnTo>
                <a:lnTo>
                  <a:pt x="68830" y="70875"/>
                </a:lnTo>
                <a:lnTo>
                  <a:pt x="69034" y="70568"/>
                </a:lnTo>
                <a:lnTo>
                  <a:pt x="68932" y="70159"/>
                </a:lnTo>
                <a:lnTo>
                  <a:pt x="68420" y="69852"/>
                </a:lnTo>
                <a:lnTo>
                  <a:pt x="68318" y="69955"/>
                </a:lnTo>
                <a:lnTo>
                  <a:pt x="68318" y="70159"/>
                </a:lnTo>
                <a:lnTo>
                  <a:pt x="67909" y="69852"/>
                </a:lnTo>
                <a:lnTo>
                  <a:pt x="67807" y="69955"/>
                </a:lnTo>
                <a:lnTo>
                  <a:pt x="67602" y="69545"/>
                </a:lnTo>
                <a:lnTo>
                  <a:pt x="67398" y="69648"/>
                </a:lnTo>
                <a:lnTo>
                  <a:pt x="67295" y="69239"/>
                </a:lnTo>
                <a:lnTo>
                  <a:pt x="68216" y="69034"/>
                </a:lnTo>
                <a:lnTo>
                  <a:pt x="66068" y="69136"/>
                </a:lnTo>
                <a:lnTo>
                  <a:pt x="66068" y="69239"/>
                </a:lnTo>
                <a:lnTo>
                  <a:pt x="66580" y="69239"/>
                </a:lnTo>
                <a:lnTo>
                  <a:pt x="65045" y="69648"/>
                </a:lnTo>
                <a:lnTo>
                  <a:pt x="64636" y="69443"/>
                </a:lnTo>
                <a:lnTo>
                  <a:pt x="64432" y="69136"/>
                </a:lnTo>
                <a:lnTo>
                  <a:pt x="62489" y="69136"/>
                </a:lnTo>
                <a:lnTo>
                  <a:pt x="62284" y="68523"/>
                </a:lnTo>
                <a:lnTo>
                  <a:pt x="61466" y="68216"/>
                </a:lnTo>
                <a:lnTo>
                  <a:pt x="61159" y="67705"/>
                </a:lnTo>
                <a:lnTo>
                  <a:pt x="60750" y="67705"/>
                </a:lnTo>
                <a:lnTo>
                  <a:pt x="61159" y="68114"/>
                </a:lnTo>
                <a:lnTo>
                  <a:pt x="59727" y="68727"/>
                </a:lnTo>
                <a:lnTo>
                  <a:pt x="59523" y="69239"/>
                </a:lnTo>
                <a:lnTo>
                  <a:pt x="59932" y="70057"/>
                </a:lnTo>
                <a:lnTo>
                  <a:pt x="59625" y="70670"/>
                </a:lnTo>
                <a:lnTo>
                  <a:pt x="59216" y="70364"/>
                </a:lnTo>
                <a:lnTo>
                  <a:pt x="59114" y="69648"/>
                </a:lnTo>
                <a:lnTo>
                  <a:pt x="59420" y="69239"/>
                </a:lnTo>
                <a:lnTo>
                  <a:pt x="59318" y="68727"/>
                </a:lnTo>
                <a:lnTo>
                  <a:pt x="59420" y="68727"/>
                </a:lnTo>
                <a:lnTo>
                  <a:pt x="59216" y="68114"/>
                </a:lnTo>
                <a:lnTo>
                  <a:pt x="59830" y="67807"/>
                </a:lnTo>
                <a:lnTo>
                  <a:pt x="59625" y="67295"/>
                </a:lnTo>
                <a:lnTo>
                  <a:pt x="56966" y="68932"/>
                </a:lnTo>
                <a:lnTo>
                  <a:pt x="56966" y="68727"/>
                </a:lnTo>
                <a:lnTo>
                  <a:pt x="56557" y="68625"/>
                </a:lnTo>
                <a:lnTo>
                  <a:pt x="55739" y="69648"/>
                </a:lnTo>
                <a:lnTo>
                  <a:pt x="55841" y="69545"/>
                </a:lnTo>
                <a:lnTo>
                  <a:pt x="55534" y="70364"/>
                </a:lnTo>
                <a:lnTo>
                  <a:pt x="54614" y="71182"/>
                </a:lnTo>
                <a:lnTo>
                  <a:pt x="54511" y="71898"/>
                </a:lnTo>
                <a:lnTo>
                  <a:pt x="52977" y="70364"/>
                </a:lnTo>
                <a:lnTo>
                  <a:pt x="52057" y="70261"/>
                </a:lnTo>
                <a:lnTo>
                  <a:pt x="51034" y="70875"/>
                </a:lnTo>
                <a:lnTo>
                  <a:pt x="50011" y="70670"/>
                </a:lnTo>
                <a:lnTo>
                  <a:pt x="50011" y="70670"/>
                </a:lnTo>
                <a:lnTo>
                  <a:pt x="50114" y="70875"/>
                </a:lnTo>
                <a:lnTo>
                  <a:pt x="48375" y="68420"/>
                </a:lnTo>
                <a:lnTo>
                  <a:pt x="48580" y="67602"/>
                </a:lnTo>
                <a:lnTo>
                  <a:pt x="48682" y="67705"/>
                </a:lnTo>
                <a:lnTo>
                  <a:pt x="48784" y="66989"/>
                </a:lnTo>
                <a:lnTo>
                  <a:pt x="48784" y="67193"/>
                </a:lnTo>
                <a:lnTo>
                  <a:pt x="49193" y="64739"/>
                </a:lnTo>
                <a:lnTo>
                  <a:pt x="48989" y="64330"/>
                </a:lnTo>
                <a:lnTo>
                  <a:pt x="48580" y="64125"/>
                </a:lnTo>
                <a:lnTo>
                  <a:pt x="48886" y="64227"/>
                </a:lnTo>
                <a:lnTo>
                  <a:pt x="48273" y="63716"/>
                </a:lnTo>
                <a:lnTo>
                  <a:pt x="44284" y="63614"/>
                </a:lnTo>
                <a:lnTo>
                  <a:pt x="45000" y="62795"/>
                </a:lnTo>
                <a:lnTo>
                  <a:pt x="45102" y="61159"/>
                </a:lnTo>
                <a:lnTo>
                  <a:pt x="45409" y="60648"/>
                </a:lnTo>
                <a:lnTo>
                  <a:pt x="45511" y="61261"/>
                </a:lnTo>
                <a:lnTo>
                  <a:pt x="46023" y="60136"/>
                </a:lnTo>
                <a:lnTo>
                  <a:pt x="45818" y="60239"/>
                </a:lnTo>
                <a:lnTo>
                  <a:pt x="46125" y="59932"/>
                </a:lnTo>
                <a:lnTo>
                  <a:pt x="46125" y="59625"/>
                </a:lnTo>
                <a:lnTo>
                  <a:pt x="46534" y="58807"/>
                </a:lnTo>
                <a:lnTo>
                  <a:pt x="46432" y="57989"/>
                </a:lnTo>
                <a:lnTo>
                  <a:pt x="43875" y="58295"/>
                </a:lnTo>
                <a:lnTo>
                  <a:pt x="42955" y="60239"/>
                </a:lnTo>
                <a:lnTo>
                  <a:pt x="42341" y="60648"/>
                </a:lnTo>
                <a:lnTo>
                  <a:pt x="42545" y="60648"/>
                </a:lnTo>
                <a:lnTo>
                  <a:pt x="42443" y="60955"/>
                </a:lnTo>
                <a:lnTo>
                  <a:pt x="39477" y="61261"/>
                </a:lnTo>
                <a:lnTo>
                  <a:pt x="38557" y="60750"/>
                </a:lnTo>
                <a:lnTo>
                  <a:pt x="38557" y="60750"/>
                </a:lnTo>
                <a:lnTo>
                  <a:pt x="38659" y="60852"/>
                </a:lnTo>
                <a:lnTo>
                  <a:pt x="38659" y="60852"/>
                </a:lnTo>
                <a:lnTo>
                  <a:pt x="38352" y="60648"/>
                </a:lnTo>
                <a:lnTo>
                  <a:pt x="38352" y="60648"/>
                </a:lnTo>
                <a:lnTo>
                  <a:pt x="38557" y="60750"/>
                </a:lnTo>
                <a:lnTo>
                  <a:pt x="37432" y="57989"/>
                </a:lnTo>
                <a:lnTo>
                  <a:pt x="37432" y="58193"/>
                </a:lnTo>
                <a:lnTo>
                  <a:pt x="37227" y="57375"/>
                </a:lnTo>
                <a:lnTo>
                  <a:pt x="37432" y="57989"/>
                </a:lnTo>
                <a:lnTo>
                  <a:pt x="38455" y="52159"/>
                </a:lnTo>
                <a:lnTo>
                  <a:pt x="38250" y="51750"/>
                </a:lnTo>
                <a:lnTo>
                  <a:pt x="38761" y="51545"/>
                </a:lnTo>
                <a:lnTo>
                  <a:pt x="38761" y="51341"/>
                </a:lnTo>
                <a:lnTo>
                  <a:pt x="39068" y="51136"/>
                </a:lnTo>
                <a:lnTo>
                  <a:pt x="38966" y="51136"/>
                </a:lnTo>
                <a:lnTo>
                  <a:pt x="39170" y="51034"/>
                </a:lnTo>
                <a:lnTo>
                  <a:pt x="39375" y="50830"/>
                </a:lnTo>
                <a:lnTo>
                  <a:pt x="39682" y="50727"/>
                </a:lnTo>
                <a:lnTo>
                  <a:pt x="39580" y="50523"/>
                </a:lnTo>
                <a:lnTo>
                  <a:pt x="40091" y="50625"/>
                </a:lnTo>
                <a:lnTo>
                  <a:pt x="41216" y="49909"/>
                </a:lnTo>
                <a:lnTo>
                  <a:pt x="41216" y="49705"/>
                </a:lnTo>
                <a:lnTo>
                  <a:pt x="41420" y="49398"/>
                </a:lnTo>
                <a:lnTo>
                  <a:pt x="41420" y="49602"/>
                </a:lnTo>
                <a:lnTo>
                  <a:pt x="41625" y="49602"/>
                </a:lnTo>
                <a:lnTo>
                  <a:pt x="41318" y="49807"/>
                </a:lnTo>
                <a:lnTo>
                  <a:pt x="42341" y="49193"/>
                </a:lnTo>
                <a:lnTo>
                  <a:pt x="43773" y="49602"/>
                </a:lnTo>
                <a:lnTo>
                  <a:pt x="43977" y="49398"/>
                </a:lnTo>
                <a:lnTo>
                  <a:pt x="44489" y="49602"/>
                </a:lnTo>
                <a:lnTo>
                  <a:pt x="44489" y="49909"/>
                </a:lnTo>
                <a:lnTo>
                  <a:pt x="44386" y="49909"/>
                </a:lnTo>
                <a:lnTo>
                  <a:pt x="45205" y="50114"/>
                </a:lnTo>
                <a:lnTo>
                  <a:pt x="45409" y="49705"/>
                </a:lnTo>
                <a:lnTo>
                  <a:pt x="45920" y="50216"/>
                </a:lnTo>
                <a:lnTo>
                  <a:pt x="46125" y="50216"/>
                </a:lnTo>
                <a:lnTo>
                  <a:pt x="45818" y="49705"/>
                </a:lnTo>
                <a:lnTo>
                  <a:pt x="46227" y="49091"/>
                </a:lnTo>
                <a:lnTo>
                  <a:pt x="46227" y="49091"/>
                </a:lnTo>
                <a:lnTo>
                  <a:pt x="45920" y="49295"/>
                </a:lnTo>
                <a:lnTo>
                  <a:pt x="46023" y="48989"/>
                </a:lnTo>
                <a:lnTo>
                  <a:pt x="45307" y="49091"/>
                </a:lnTo>
                <a:lnTo>
                  <a:pt x="47557" y="48477"/>
                </a:lnTo>
                <a:lnTo>
                  <a:pt x="47557" y="48477"/>
                </a:lnTo>
                <a:lnTo>
                  <a:pt x="47455" y="48989"/>
                </a:lnTo>
                <a:lnTo>
                  <a:pt x="47966" y="48784"/>
                </a:lnTo>
                <a:lnTo>
                  <a:pt x="47966" y="48886"/>
                </a:lnTo>
                <a:lnTo>
                  <a:pt x="48477" y="48580"/>
                </a:lnTo>
                <a:lnTo>
                  <a:pt x="48477" y="48580"/>
                </a:lnTo>
                <a:lnTo>
                  <a:pt x="48170" y="48886"/>
                </a:lnTo>
                <a:lnTo>
                  <a:pt x="48886" y="48784"/>
                </a:lnTo>
                <a:lnTo>
                  <a:pt x="49602" y="48886"/>
                </a:lnTo>
                <a:lnTo>
                  <a:pt x="49500" y="49091"/>
                </a:lnTo>
                <a:lnTo>
                  <a:pt x="49655" y="49401"/>
                </a:lnTo>
                <a:lnTo>
                  <a:pt x="49655" y="49401"/>
                </a:lnTo>
                <a:lnTo>
                  <a:pt x="51239" y="49500"/>
                </a:lnTo>
                <a:lnTo>
                  <a:pt x="51750" y="50216"/>
                </a:lnTo>
                <a:lnTo>
                  <a:pt x="51443" y="51545"/>
                </a:lnTo>
                <a:lnTo>
                  <a:pt x="51648" y="51239"/>
                </a:lnTo>
                <a:lnTo>
                  <a:pt x="51852" y="51341"/>
                </a:lnTo>
                <a:lnTo>
                  <a:pt x="51443" y="51750"/>
                </a:lnTo>
                <a:lnTo>
                  <a:pt x="52670" y="54102"/>
                </a:lnTo>
                <a:lnTo>
                  <a:pt x="52875" y="54102"/>
                </a:lnTo>
                <a:lnTo>
                  <a:pt x="53485" y="53390"/>
                </a:lnTo>
                <a:lnTo>
                  <a:pt x="53485" y="53390"/>
                </a:lnTo>
                <a:lnTo>
                  <a:pt x="53403" y="50915"/>
                </a:lnTo>
                <a:lnTo>
                  <a:pt x="53591" y="50727"/>
                </a:lnTo>
                <a:lnTo>
                  <a:pt x="53489" y="47761"/>
                </a:lnTo>
                <a:lnTo>
                  <a:pt x="53693" y="47659"/>
                </a:lnTo>
                <a:lnTo>
                  <a:pt x="54307" y="46636"/>
                </a:lnTo>
                <a:lnTo>
                  <a:pt x="54307" y="46841"/>
                </a:lnTo>
                <a:lnTo>
                  <a:pt x="54409" y="46739"/>
                </a:lnTo>
                <a:lnTo>
                  <a:pt x="54409" y="46636"/>
                </a:lnTo>
                <a:lnTo>
                  <a:pt x="55841" y="45716"/>
                </a:lnTo>
                <a:lnTo>
                  <a:pt x="55841" y="45818"/>
                </a:lnTo>
                <a:lnTo>
                  <a:pt x="57170" y="44898"/>
                </a:lnTo>
                <a:lnTo>
                  <a:pt x="57170" y="45102"/>
                </a:lnTo>
                <a:lnTo>
                  <a:pt x="57784" y="44284"/>
                </a:lnTo>
                <a:lnTo>
                  <a:pt x="58705" y="44080"/>
                </a:lnTo>
                <a:lnTo>
                  <a:pt x="58193" y="43875"/>
                </a:lnTo>
                <a:lnTo>
                  <a:pt x="58602" y="43875"/>
                </a:lnTo>
                <a:lnTo>
                  <a:pt x="58295" y="43466"/>
                </a:lnTo>
                <a:lnTo>
                  <a:pt x="59420" y="43364"/>
                </a:lnTo>
                <a:lnTo>
                  <a:pt x="59523" y="43057"/>
                </a:lnTo>
                <a:lnTo>
                  <a:pt x="59523" y="43057"/>
                </a:lnTo>
                <a:lnTo>
                  <a:pt x="59216" y="43364"/>
                </a:lnTo>
                <a:lnTo>
                  <a:pt x="58705" y="43057"/>
                </a:lnTo>
                <a:lnTo>
                  <a:pt x="58807" y="42750"/>
                </a:lnTo>
                <a:lnTo>
                  <a:pt x="59216" y="42852"/>
                </a:lnTo>
                <a:lnTo>
                  <a:pt x="59318" y="42750"/>
                </a:lnTo>
                <a:lnTo>
                  <a:pt x="59523" y="42852"/>
                </a:lnTo>
                <a:lnTo>
                  <a:pt x="59523" y="42545"/>
                </a:lnTo>
                <a:lnTo>
                  <a:pt x="59420" y="42034"/>
                </a:lnTo>
                <a:lnTo>
                  <a:pt x="59216" y="41932"/>
                </a:lnTo>
                <a:lnTo>
                  <a:pt x="58705" y="41625"/>
                </a:lnTo>
                <a:lnTo>
                  <a:pt x="59114" y="41727"/>
                </a:lnTo>
                <a:lnTo>
                  <a:pt x="59216" y="41932"/>
                </a:lnTo>
                <a:lnTo>
                  <a:pt x="59216" y="41932"/>
                </a:lnTo>
                <a:lnTo>
                  <a:pt x="59114" y="41420"/>
                </a:lnTo>
                <a:lnTo>
                  <a:pt x="59420" y="41420"/>
                </a:lnTo>
                <a:lnTo>
                  <a:pt x="59523" y="41318"/>
                </a:lnTo>
                <a:lnTo>
                  <a:pt x="59011" y="40705"/>
                </a:lnTo>
                <a:lnTo>
                  <a:pt x="59523" y="41216"/>
                </a:lnTo>
                <a:lnTo>
                  <a:pt x="59523" y="40807"/>
                </a:lnTo>
                <a:lnTo>
                  <a:pt x="58909" y="40500"/>
                </a:lnTo>
                <a:lnTo>
                  <a:pt x="59318" y="39989"/>
                </a:lnTo>
                <a:lnTo>
                  <a:pt x="59011" y="40500"/>
                </a:lnTo>
                <a:lnTo>
                  <a:pt x="59216" y="40398"/>
                </a:lnTo>
                <a:lnTo>
                  <a:pt x="59216" y="40602"/>
                </a:lnTo>
                <a:lnTo>
                  <a:pt x="59318" y="40500"/>
                </a:lnTo>
                <a:lnTo>
                  <a:pt x="59625" y="40807"/>
                </a:lnTo>
                <a:lnTo>
                  <a:pt x="59523" y="40295"/>
                </a:lnTo>
                <a:lnTo>
                  <a:pt x="59727" y="40500"/>
                </a:lnTo>
                <a:lnTo>
                  <a:pt x="59830" y="39580"/>
                </a:lnTo>
                <a:lnTo>
                  <a:pt x="60034" y="39477"/>
                </a:lnTo>
                <a:lnTo>
                  <a:pt x="60034" y="39580"/>
                </a:lnTo>
                <a:lnTo>
                  <a:pt x="60136" y="39375"/>
                </a:lnTo>
                <a:lnTo>
                  <a:pt x="60136" y="39477"/>
                </a:lnTo>
                <a:lnTo>
                  <a:pt x="60443" y="39273"/>
                </a:lnTo>
                <a:lnTo>
                  <a:pt x="60443" y="39375"/>
                </a:lnTo>
                <a:lnTo>
                  <a:pt x="60341" y="39477"/>
                </a:lnTo>
                <a:lnTo>
                  <a:pt x="60443" y="39477"/>
                </a:lnTo>
                <a:lnTo>
                  <a:pt x="60034" y="39784"/>
                </a:lnTo>
                <a:lnTo>
                  <a:pt x="60136" y="39784"/>
                </a:lnTo>
                <a:lnTo>
                  <a:pt x="59830" y="40193"/>
                </a:lnTo>
                <a:lnTo>
                  <a:pt x="60136" y="40295"/>
                </a:lnTo>
                <a:lnTo>
                  <a:pt x="60136" y="40500"/>
                </a:lnTo>
                <a:lnTo>
                  <a:pt x="60034" y="40705"/>
                </a:lnTo>
                <a:lnTo>
                  <a:pt x="60034" y="40909"/>
                </a:lnTo>
                <a:lnTo>
                  <a:pt x="60136" y="40909"/>
                </a:lnTo>
                <a:lnTo>
                  <a:pt x="59727" y="41830"/>
                </a:lnTo>
                <a:lnTo>
                  <a:pt x="60750" y="40500"/>
                </a:lnTo>
                <a:lnTo>
                  <a:pt x="60750" y="39375"/>
                </a:lnTo>
                <a:lnTo>
                  <a:pt x="61057" y="39886"/>
                </a:lnTo>
                <a:lnTo>
                  <a:pt x="62182" y="38864"/>
                </a:lnTo>
                <a:lnTo>
                  <a:pt x="62386" y="38455"/>
                </a:lnTo>
                <a:lnTo>
                  <a:pt x="62284" y="38250"/>
                </a:lnTo>
                <a:lnTo>
                  <a:pt x="62591" y="37636"/>
                </a:lnTo>
                <a:lnTo>
                  <a:pt x="62489" y="38148"/>
                </a:lnTo>
                <a:lnTo>
                  <a:pt x="64943" y="37125"/>
                </a:lnTo>
                <a:lnTo>
                  <a:pt x="65045" y="37227"/>
                </a:lnTo>
                <a:lnTo>
                  <a:pt x="65148" y="37125"/>
                </a:lnTo>
                <a:lnTo>
                  <a:pt x="65148" y="37125"/>
                </a:lnTo>
                <a:lnTo>
                  <a:pt x="65045" y="37432"/>
                </a:lnTo>
                <a:lnTo>
                  <a:pt x="65557" y="37227"/>
                </a:lnTo>
                <a:lnTo>
                  <a:pt x="65557" y="37227"/>
                </a:lnTo>
                <a:lnTo>
                  <a:pt x="65455" y="37330"/>
                </a:lnTo>
                <a:lnTo>
                  <a:pt x="66068" y="37227"/>
                </a:lnTo>
                <a:lnTo>
                  <a:pt x="65966" y="36818"/>
                </a:lnTo>
                <a:lnTo>
                  <a:pt x="65761" y="37125"/>
                </a:lnTo>
                <a:lnTo>
                  <a:pt x="65455" y="36614"/>
                </a:lnTo>
                <a:lnTo>
                  <a:pt x="66784" y="35080"/>
                </a:lnTo>
                <a:lnTo>
                  <a:pt x="66886" y="35182"/>
                </a:lnTo>
                <a:lnTo>
                  <a:pt x="66989" y="34977"/>
                </a:lnTo>
                <a:lnTo>
                  <a:pt x="66989" y="35080"/>
                </a:lnTo>
                <a:lnTo>
                  <a:pt x="67091" y="34875"/>
                </a:lnTo>
                <a:lnTo>
                  <a:pt x="67091" y="35080"/>
                </a:lnTo>
                <a:lnTo>
                  <a:pt x="67193" y="34977"/>
                </a:lnTo>
                <a:lnTo>
                  <a:pt x="68011" y="34364"/>
                </a:lnTo>
                <a:lnTo>
                  <a:pt x="68011" y="34466"/>
                </a:lnTo>
                <a:lnTo>
                  <a:pt x="67909" y="34568"/>
                </a:lnTo>
                <a:lnTo>
                  <a:pt x="68114" y="34670"/>
                </a:lnTo>
                <a:lnTo>
                  <a:pt x="68216" y="34364"/>
                </a:lnTo>
                <a:lnTo>
                  <a:pt x="68523" y="34568"/>
                </a:lnTo>
                <a:lnTo>
                  <a:pt x="69136" y="34261"/>
                </a:lnTo>
                <a:lnTo>
                  <a:pt x="69545" y="33648"/>
                </a:lnTo>
                <a:lnTo>
                  <a:pt x="70568" y="33443"/>
                </a:lnTo>
                <a:lnTo>
                  <a:pt x="70466" y="33545"/>
                </a:lnTo>
                <a:lnTo>
                  <a:pt x="71795" y="32932"/>
                </a:lnTo>
                <a:lnTo>
                  <a:pt x="72102" y="33034"/>
                </a:lnTo>
                <a:lnTo>
                  <a:pt x="71386" y="33443"/>
                </a:lnTo>
                <a:lnTo>
                  <a:pt x="72716" y="33443"/>
                </a:lnTo>
                <a:lnTo>
                  <a:pt x="71898" y="33852"/>
                </a:lnTo>
                <a:lnTo>
                  <a:pt x="71898" y="33545"/>
                </a:lnTo>
                <a:lnTo>
                  <a:pt x="71795" y="33545"/>
                </a:lnTo>
                <a:lnTo>
                  <a:pt x="70568" y="34261"/>
                </a:lnTo>
                <a:lnTo>
                  <a:pt x="70568" y="34261"/>
                </a:lnTo>
                <a:lnTo>
                  <a:pt x="70364" y="34364"/>
                </a:lnTo>
                <a:lnTo>
                  <a:pt x="69955" y="35182"/>
                </a:lnTo>
                <a:lnTo>
                  <a:pt x="70261" y="35386"/>
                </a:lnTo>
                <a:lnTo>
                  <a:pt x="71795" y="34364"/>
                </a:lnTo>
                <a:lnTo>
                  <a:pt x="71795" y="34466"/>
                </a:lnTo>
                <a:lnTo>
                  <a:pt x="71898" y="34261"/>
                </a:lnTo>
                <a:lnTo>
                  <a:pt x="74250" y="33648"/>
                </a:lnTo>
                <a:lnTo>
                  <a:pt x="74250" y="33443"/>
                </a:lnTo>
                <a:lnTo>
                  <a:pt x="74250" y="33136"/>
                </a:lnTo>
                <a:lnTo>
                  <a:pt x="73943" y="32932"/>
                </a:lnTo>
                <a:lnTo>
                  <a:pt x="73227" y="33239"/>
                </a:lnTo>
                <a:lnTo>
                  <a:pt x="73330" y="33136"/>
                </a:lnTo>
                <a:lnTo>
                  <a:pt x="72307" y="32830"/>
                </a:lnTo>
                <a:lnTo>
                  <a:pt x="72511" y="32727"/>
                </a:lnTo>
                <a:lnTo>
                  <a:pt x="72000" y="32420"/>
                </a:lnTo>
                <a:lnTo>
                  <a:pt x="72000" y="31807"/>
                </a:lnTo>
                <a:lnTo>
                  <a:pt x="71693" y="31705"/>
                </a:lnTo>
                <a:lnTo>
                  <a:pt x="72409" y="31091"/>
                </a:lnTo>
                <a:lnTo>
                  <a:pt x="72146" y="31003"/>
                </a:lnTo>
                <a:lnTo>
                  <a:pt x="72146" y="31003"/>
                </a:lnTo>
                <a:lnTo>
                  <a:pt x="71795" y="31091"/>
                </a:lnTo>
                <a:lnTo>
                  <a:pt x="70875" y="30784"/>
                </a:lnTo>
                <a:lnTo>
                  <a:pt x="72102" y="30784"/>
                </a:lnTo>
                <a:lnTo>
                  <a:pt x="72818" y="29966"/>
                </a:lnTo>
                <a:lnTo>
                  <a:pt x="70568" y="29966"/>
                </a:lnTo>
                <a:lnTo>
                  <a:pt x="63307" y="33852"/>
                </a:lnTo>
                <a:lnTo>
                  <a:pt x="63307" y="33852"/>
                </a:lnTo>
                <a:lnTo>
                  <a:pt x="68114" y="31091"/>
                </a:lnTo>
                <a:lnTo>
                  <a:pt x="67602" y="30375"/>
                </a:lnTo>
                <a:lnTo>
                  <a:pt x="79977" y="27205"/>
                </a:lnTo>
                <a:lnTo>
                  <a:pt x="80795" y="26489"/>
                </a:lnTo>
                <a:lnTo>
                  <a:pt x="80591" y="26284"/>
                </a:lnTo>
                <a:lnTo>
                  <a:pt x="81000" y="26080"/>
                </a:lnTo>
                <a:lnTo>
                  <a:pt x="81205" y="25466"/>
                </a:lnTo>
                <a:lnTo>
                  <a:pt x="80898" y="25159"/>
                </a:lnTo>
                <a:lnTo>
                  <a:pt x="80080" y="25364"/>
                </a:lnTo>
                <a:lnTo>
                  <a:pt x="79977" y="25261"/>
                </a:lnTo>
                <a:lnTo>
                  <a:pt x="80386" y="24852"/>
                </a:lnTo>
                <a:lnTo>
                  <a:pt x="79875" y="24750"/>
                </a:lnTo>
                <a:lnTo>
                  <a:pt x="77727" y="25568"/>
                </a:lnTo>
                <a:lnTo>
                  <a:pt x="78034" y="25364"/>
                </a:lnTo>
                <a:lnTo>
                  <a:pt x="77830" y="25261"/>
                </a:lnTo>
                <a:lnTo>
                  <a:pt x="80182" y="24545"/>
                </a:lnTo>
                <a:lnTo>
                  <a:pt x="80182" y="24034"/>
                </a:lnTo>
                <a:lnTo>
                  <a:pt x="79773" y="24136"/>
                </a:lnTo>
                <a:lnTo>
                  <a:pt x="79261" y="23727"/>
                </a:lnTo>
                <a:lnTo>
                  <a:pt x="78648" y="24034"/>
                </a:lnTo>
                <a:lnTo>
                  <a:pt x="79159" y="23727"/>
                </a:lnTo>
                <a:lnTo>
                  <a:pt x="78852" y="23625"/>
                </a:lnTo>
                <a:lnTo>
                  <a:pt x="78239" y="23830"/>
                </a:lnTo>
                <a:lnTo>
                  <a:pt x="78648" y="23523"/>
                </a:lnTo>
                <a:lnTo>
                  <a:pt x="78648" y="23114"/>
                </a:lnTo>
                <a:lnTo>
                  <a:pt x="78545" y="23216"/>
                </a:lnTo>
                <a:lnTo>
                  <a:pt x="78443" y="23011"/>
                </a:lnTo>
                <a:lnTo>
                  <a:pt x="77932" y="22909"/>
                </a:lnTo>
                <a:lnTo>
                  <a:pt x="78136" y="22705"/>
                </a:lnTo>
                <a:lnTo>
                  <a:pt x="77830" y="22705"/>
                </a:lnTo>
                <a:lnTo>
                  <a:pt x="78136" y="22602"/>
                </a:lnTo>
                <a:lnTo>
                  <a:pt x="77727" y="22500"/>
                </a:lnTo>
                <a:lnTo>
                  <a:pt x="77932" y="22398"/>
                </a:lnTo>
                <a:lnTo>
                  <a:pt x="77523" y="22193"/>
                </a:lnTo>
                <a:lnTo>
                  <a:pt x="78341" y="22091"/>
                </a:lnTo>
                <a:lnTo>
                  <a:pt x="77727" y="21477"/>
                </a:lnTo>
                <a:lnTo>
                  <a:pt x="78341" y="21170"/>
                </a:lnTo>
                <a:lnTo>
                  <a:pt x="78034" y="20864"/>
                </a:lnTo>
                <a:lnTo>
                  <a:pt x="77420" y="20966"/>
                </a:lnTo>
                <a:lnTo>
                  <a:pt x="77420" y="20966"/>
                </a:lnTo>
                <a:lnTo>
                  <a:pt x="78136" y="20557"/>
                </a:lnTo>
                <a:lnTo>
                  <a:pt x="77318" y="20659"/>
                </a:lnTo>
                <a:lnTo>
                  <a:pt x="77318" y="20659"/>
                </a:lnTo>
                <a:lnTo>
                  <a:pt x="77932" y="20455"/>
                </a:lnTo>
                <a:lnTo>
                  <a:pt x="77727" y="20148"/>
                </a:lnTo>
                <a:lnTo>
                  <a:pt x="77932" y="20045"/>
                </a:lnTo>
                <a:lnTo>
                  <a:pt x="77318" y="20045"/>
                </a:lnTo>
                <a:lnTo>
                  <a:pt x="77727" y="19943"/>
                </a:lnTo>
                <a:lnTo>
                  <a:pt x="77523" y="19636"/>
                </a:lnTo>
                <a:lnTo>
                  <a:pt x="77727" y="19534"/>
                </a:lnTo>
                <a:lnTo>
                  <a:pt x="77625" y="19330"/>
                </a:lnTo>
                <a:lnTo>
                  <a:pt x="77420" y="19330"/>
                </a:lnTo>
                <a:lnTo>
                  <a:pt x="77216" y="19125"/>
                </a:lnTo>
                <a:lnTo>
                  <a:pt x="77216" y="18818"/>
                </a:lnTo>
                <a:lnTo>
                  <a:pt x="76705" y="19739"/>
                </a:lnTo>
                <a:lnTo>
                  <a:pt x="76398" y="19739"/>
                </a:lnTo>
                <a:lnTo>
                  <a:pt x="76295" y="20045"/>
                </a:lnTo>
                <a:lnTo>
                  <a:pt x="75580" y="20557"/>
                </a:lnTo>
                <a:lnTo>
                  <a:pt x="75477" y="20250"/>
                </a:lnTo>
                <a:lnTo>
                  <a:pt x="74148" y="21068"/>
                </a:lnTo>
                <a:lnTo>
                  <a:pt x="74250" y="20659"/>
                </a:lnTo>
                <a:lnTo>
                  <a:pt x="73943" y="20864"/>
                </a:lnTo>
                <a:lnTo>
                  <a:pt x="73841" y="20761"/>
                </a:lnTo>
                <a:lnTo>
                  <a:pt x="73739" y="20761"/>
                </a:lnTo>
                <a:lnTo>
                  <a:pt x="73943" y="20250"/>
                </a:lnTo>
                <a:lnTo>
                  <a:pt x="72716" y="20250"/>
                </a:lnTo>
                <a:lnTo>
                  <a:pt x="73534" y="19739"/>
                </a:lnTo>
                <a:lnTo>
                  <a:pt x="73330" y="19739"/>
                </a:lnTo>
                <a:lnTo>
                  <a:pt x="73534" y="19330"/>
                </a:lnTo>
                <a:lnTo>
                  <a:pt x="72920" y="19125"/>
                </a:lnTo>
                <a:lnTo>
                  <a:pt x="73636" y="19023"/>
                </a:lnTo>
                <a:lnTo>
                  <a:pt x="74148" y="18102"/>
                </a:lnTo>
                <a:lnTo>
                  <a:pt x="74148" y="18102"/>
                </a:lnTo>
                <a:lnTo>
                  <a:pt x="73841" y="18307"/>
                </a:lnTo>
                <a:lnTo>
                  <a:pt x="72716" y="17795"/>
                </a:lnTo>
                <a:lnTo>
                  <a:pt x="73023" y="17591"/>
                </a:lnTo>
                <a:lnTo>
                  <a:pt x="72511" y="17591"/>
                </a:lnTo>
                <a:lnTo>
                  <a:pt x="72000" y="16875"/>
                </a:lnTo>
                <a:lnTo>
                  <a:pt x="70364" y="17080"/>
                </a:lnTo>
                <a:lnTo>
                  <a:pt x="70466" y="16977"/>
                </a:lnTo>
                <a:lnTo>
                  <a:pt x="68932" y="16875"/>
                </a:lnTo>
                <a:lnTo>
                  <a:pt x="68727" y="17693"/>
                </a:lnTo>
                <a:lnTo>
                  <a:pt x="67909" y="18307"/>
                </a:lnTo>
                <a:lnTo>
                  <a:pt x="68318" y="18307"/>
                </a:lnTo>
                <a:lnTo>
                  <a:pt x="67909" y="19023"/>
                </a:lnTo>
                <a:lnTo>
                  <a:pt x="68114" y="19125"/>
                </a:lnTo>
                <a:lnTo>
                  <a:pt x="66580" y="20250"/>
                </a:lnTo>
                <a:lnTo>
                  <a:pt x="67193" y="21784"/>
                </a:lnTo>
                <a:lnTo>
                  <a:pt x="63511" y="24239"/>
                </a:lnTo>
                <a:lnTo>
                  <a:pt x="63716" y="24750"/>
                </a:lnTo>
                <a:lnTo>
                  <a:pt x="63614" y="24750"/>
                </a:lnTo>
                <a:lnTo>
                  <a:pt x="63716" y="25057"/>
                </a:lnTo>
                <a:lnTo>
                  <a:pt x="63307" y="26591"/>
                </a:lnTo>
                <a:lnTo>
                  <a:pt x="62693" y="27000"/>
                </a:lnTo>
                <a:lnTo>
                  <a:pt x="62795" y="27307"/>
                </a:lnTo>
                <a:lnTo>
                  <a:pt x="62489" y="27614"/>
                </a:lnTo>
                <a:lnTo>
                  <a:pt x="62386" y="27205"/>
                </a:lnTo>
                <a:lnTo>
                  <a:pt x="61977" y="27511"/>
                </a:lnTo>
                <a:lnTo>
                  <a:pt x="61977" y="28023"/>
                </a:lnTo>
                <a:lnTo>
                  <a:pt x="60955" y="27716"/>
                </a:lnTo>
                <a:lnTo>
                  <a:pt x="61364" y="27000"/>
                </a:lnTo>
                <a:lnTo>
                  <a:pt x="60648" y="26591"/>
                </a:lnTo>
                <a:lnTo>
                  <a:pt x="61466" y="24341"/>
                </a:lnTo>
                <a:lnTo>
                  <a:pt x="60852" y="23625"/>
                </a:lnTo>
                <a:lnTo>
                  <a:pt x="59420" y="23830"/>
                </a:lnTo>
                <a:lnTo>
                  <a:pt x="59216" y="23216"/>
                </a:lnTo>
                <a:lnTo>
                  <a:pt x="57682" y="22091"/>
                </a:lnTo>
                <a:lnTo>
                  <a:pt x="55227" y="21989"/>
                </a:lnTo>
                <a:lnTo>
                  <a:pt x="55330" y="21886"/>
                </a:lnTo>
                <a:lnTo>
                  <a:pt x="54920" y="22091"/>
                </a:lnTo>
                <a:lnTo>
                  <a:pt x="55636" y="20761"/>
                </a:lnTo>
                <a:lnTo>
                  <a:pt x="55534" y="20250"/>
                </a:lnTo>
                <a:lnTo>
                  <a:pt x="54614" y="20761"/>
                </a:lnTo>
                <a:lnTo>
                  <a:pt x="54920" y="20352"/>
                </a:lnTo>
                <a:lnTo>
                  <a:pt x="54716" y="20045"/>
                </a:lnTo>
                <a:lnTo>
                  <a:pt x="57580" y="17489"/>
                </a:lnTo>
                <a:lnTo>
                  <a:pt x="57580" y="17284"/>
                </a:lnTo>
                <a:lnTo>
                  <a:pt x="58091" y="16875"/>
                </a:lnTo>
                <a:lnTo>
                  <a:pt x="58398" y="17080"/>
                </a:lnTo>
                <a:lnTo>
                  <a:pt x="58398" y="16875"/>
                </a:lnTo>
                <a:lnTo>
                  <a:pt x="59114" y="16670"/>
                </a:lnTo>
                <a:lnTo>
                  <a:pt x="59216" y="16466"/>
                </a:lnTo>
                <a:lnTo>
                  <a:pt x="60136" y="16364"/>
                </a:lnTo>
                <a:lnTo>
                  <a:pt x="60239" y="15852"/>
                </a:lnTo>
                <a:lnTo>
                  <a:pt x="59830" y="15648"/>
                </a:lnTo>
                <a:lnTo>
                  <a:pt x="59420" y="15852"/>
                </a:lnTo>
                <a:lnTo>
                  <a:pt x="59727" y="15648"/>
                </a:lnTo>
                <a:lnTo>
                  <a:pt x="59011" y="15443"/>
                </a:lnTo>
                <a:lnTo>
                  <a:pt x="58909" y="15239"/>
                </a:lnTo>
                <a:lnTo>
                  <a:pt x="59932" y="15545"/>
                </a:lnTo>
                <a:lnTo>
                  <a:pt x="59932" y="15648"/>
                </a:lnTo>
                <a:lnTo>
                  <a:pt x="64227" y="14318"/>
                </a:lnTo>
                <a:lnTo>
                  <a:pt x="61670" y="13602"/>
                </a:lnTo>
                <a:lnTo>
                  <a:pt x="62693" y="13705"/>
                </a:lnTo>
                <a:lnTo>
                  <a:pt x="64330" y="14114"/>
                </a:lnTo>
                <a:lnTo>
                  <a:pt x="65455" y="13602"/>
                </a:lnTo>
                <a:lnTo>
                  <a:pt x="65250" y="13193"/>
                </a:lnTo>
                <a:lnTo>
                  <a:pt x="66170" y="13091"/>
                </a:lnTo>
                <a:lnTo>
                  <a:pt x="66375" y="13398"/>
                </a:lnTo>
                <a:lnTo>
                  <a:pt x="66784" y="13295"/>
                </a:lnTo>
                <a:lnTo>
                  <a:pt x="67091" y="13091"/>
                </a:lnTo>
                <a:lnTo>
                  <a:pt x="66580" y="12784"/>
                </a:lnTo>
                <a:lnTo>
                  <a:pt x="66580" y="12784"/>
                </a:lnTo>
                <a:lnTo>
                  <a:pt x="67091" y="12886"/>
                </a:lnTo>
                <a:lnTo>
                  <a:pt x="67398" y="13295"/>
                </a:lnTo>
                <a:lnTo>
                  <a:pt x="69545" y="12273"/>
                </a:lnTo>
                <a:lnTo>
                  <a:pt x="69443" y="11659"/>
                </a:lnTo>
                <a:lnTo>
                  <a:pt x="69955" y="11045"/>
                </a:lnTo>
                <a:lnTo>
                  <a:pt x="70568" y="10841"/>
                </a:lnTo>
                <a:lnTo>
                  <a:pt x="69955" y="10739"/>
                </a:lnTo>
                <a:lnTo>
                  <a:pt x="69852" y="10534"/>
                </a:lnTo>
                <a:lnTo>
                  <a:pt x="70159" y="10432"/>
                </a:lnTo>
                <a:lnTo>
                  <a:pt x="68216" y="10227"/>
                </a:lnTo>
                <a:lnTo>
                  <a:pt x="67909" y="10739"/>
                </a:lnTo>
                <a:lnTo>
                  <a:pt x="68114" y="10943"/>
                </a:lnTo>
                <a:lnTo>
                  <a:pt x="67807" y="11045"/>
                </a:lnTo>
                <a:lnTo>
                  <a:pt x="68011" y="11148"/>
                </a:lnTo>
                <a:lnTo>
                  <a:pt x="65352" y="12580"/>
                </a:lnTo>
                <a:lnTo>
                  <a:pt x="65148" y="11761"/>
                </a:lnTo>
                <a:lnTo>
                  <a:pt x="65352" y="11557"/>
                </a:lnTo>
                <a:lnTo>
                  <a:pt x="65455" y="11557"/>
                </a:lnTo>
                <a:lnTo>
                  <a:pt x="65864" y="11045"/>
                </a:lnTo>
                <a:lnTo>
                  <a:pt x="64841" y="11045"/>
                </a:lnTo>
                <a:lnTo>
                  <a:pt x="64023" y="11557"/>
                </a:lnTo>
                <a:lnTo>
                  <a:pt x="64023" y="11557"/>
                </a:lnTo>
                <a:lnTo>
                  <a:pt x="64125" y="10739"/>
                </a:lnTo>
                <a:lnTo>
                  <a:pt x="64739" y="10534"/>
                </a:lnTo>
                <a:lnTo>
                  <a:pt x="64125" y="10534"/>
                </a:lnTo>
                <a:lnTo>
                  <a:pt x="64432" y="10432"/>
                </a:lnTo>
                <a:lnTo>
                  <a:pt x="63307" y="10330"/>
                </a:lnTo>
                <a:lnTo>
                  <a:pt x="64125" y="10023"/>
                </a:lnTo>
                <a:lnTo>
                  <a:pt x="63818" y="10023"/>
                </a:lnTo>
                <a:lnTo>
                  <a:pt x="64330" y="9920"/>
                </a:lnTo>
                <a:lnTo>
                  <a:pt x="64125" y="9409"/>
                </a:lnTo>
                <a:lnTo>
                  <a:pt x="64432" y="9000"/>
                </a:lnTo>
                <a:lnTo>
                  <a:pt x="64227" y="8591"/>
                </a:lnTo>
                <a:lnTo>
                  <a:pt x="63920" y="8386"/>
                </a:lnTo>
                <a:close/>
              </a:path>
            </a:pathLst>
          </a:custGeom>
          <a:solidFill>
            <a:srgbClr val="FF6D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678"/>
          <p:cNvSpPr/>
          <p:nvPr/>
        </p:nvSpPr>
        <p:spPr>
          <a:xfrm>
            <a:off x="5638800" y="1276350"/>
            <a:ext cx="2057400" cy="88650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272C3B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200" dirty="0" smtClean="0">
                <a:solidFill>
                  <a:srgbClr val="FFC000"/>
                </a:solidFill>
                <a:latin typeface="Arvo"/>
                <a:ea typeface="Arvo"/>
                <a:cs typeface="Arvo"/>
                <a:sym typeface="Arvo"/>
              </a:rPr>
              <a:t>Study Hall</a:t>
            </a:r>
            <a:endParaRPr lang="en" sz="3200" dirty="0">
              <a:solidFill>
                <a:srgbClr val="FFC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pic>
        <p:nvPicPr>
          <p:cNvPr id="7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9" name="Shape 665"/>
          <p:cNvSpPr/>
          <p:nvPr/>
        </p:nvSpPr>
        <p:spPr>
          <a:xfrm>
            <a:off x="2667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 txBox="1">
            <a:spLocks noGrp="1"/>
          </p:cNvSpPr>
          <p:nvPr>
            <p:ph type="ctrTitle" idx="4294967295"/>
          </p:nvPr>
        </p:nvSpPr>
        <p:spPr>
          <a:xfrm>
            <a:off x="1428750" y="-400050"/>
            <a:ext cx="6286500" cy="1447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sz="4000" dirty="0" smtClean="0">
                <a:solidFill>
                  <a:srgbClr val="EFEFEF"/>
                </a:solidFill>
              </a:rPr>
              <a:t>LET US DO AN ACTIVITY</a:t>
            </a:r>
          </a:p>
        </p:txBody>
      </p:sp>
      <p:grpSp>
        <p:nvGrpSpPr>
          <p:cNvPr id="3" name="Shape 709"/>
          <p:cNvGrpSpPr/>
          <p:nvPr/>
        </p:nvGrpSpPr>
        <p:grpSpPr>
          <a:xfrm>
            <a:off x="8340480" y="4469293"/>
            <a:ext cx="432570" cy="421333"/>
            <a:chOff x="5926225" y="921350"/>
            <a:chExt cx="517800" cy="504350"/>
          </a:xfrm>
        </p:grpSpPr>
        <p:sp>
          <p:nvSpPr>
            <p:cNvPr id="19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20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21" name="Shape 712"/>
          <p:cNvSpPr/>
          <p:nvPr/>
        </p:nvSpPr>
        <p:spPr>
          <a:xfrm>
            <a:off x="8534400" y="47053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665"/>
          <p:cNvSpPr/>
          <p:nvPr/>
        </p:nvSpPr>
        <p:spPr>
          <a:xfrm>
            <a:off x="914400" y="10477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64FB4B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5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17414" name="Picture 6" descr="E:\emoji\my icon\my-icons-collection(13)\png\person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3200" y="1428750"/>
            <a:ext cx="3886201" cy="38862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4.93523E-6 L 0.93732 4.9352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 txBox="1">
            <a:spLocks noGrp="1"/>
          </p:cNvSpPr>
          <p:nvPr>
            <p:ph type="ctrTitle" idx="4294967295"/>
          </p:nvPr>
        </p:nvSpPr>
        <p:spPr>
          <a:xfrm>
            <a:off x="1066800" y="285750"/>
            <a:ext cx="7010400" cy="16931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sz="2000" dirty="0" smtClean="0">
                <a:solidFill>
                  <a:srgbClr val="EFEFEF"/>
                </a:solidFill>
              </a:rPr>
              <a:t>Take a little bit amount of each substances given below:</a:t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sour milk, vinegar, lemon juice</a:t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Taste each of it.</a:t>
            </a:r>
            <a:br>
              <a:rPr lang="en-US" sz="2000" dirty="0" smtClean="0">
                <a:solidFill>
                  <a:srgbClr val="EFEFEF"/>
                </a:solidFill>
              </a:rPr>
            </a:br>
            <a:endParaRPr lang="en" sz="2000" dirty="0">
              <a:solidFill>
                <a:srgbClr val="EFEFE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62200" y="318135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EFEFEF"/>
                </a:solidFill>
              </a:rPr>
              <a:t>sour milk</a:t>
            </a:r>
            <a:endParaRPr lang="en-US" dirty="0"/>
          </a:p>
        </p:txBody>
      </p:sp>
      <p:grpSp>
        <p:nvGrpSpPr>
          <p:cNvPr id="10" name="Shape 553"/>
          <p:cNvGrpSpPr/>
          <p:nvPr/>
        </p:nvGrpSpPr>
        <p:grpSpPr>
          <a:xfrm>
            <a:off x="4114800" y="2114550"/>
            <a:ext cx="838200" cy="1016597"/>
            <a:chOff x="611175" y="2326900"/>
            <a:chExt cx="362700" cy="389575"/>
          </a:xfrm>
        </p:grpSpPr>
        <p:sp>
          <p:nvSpPr>
            <p:cNvPr id="11" name="Shape 554"/>
            <p:cNvSpPr/>
            <p:nvPr/>
          </p:nvSpPr>
          <p:spPr>
            <a:xfrm>
              <a:off x="611175" y="2326900"/>
              <a:ext cx="362700" cy="389575"/>
            </a:xfrm>
            <a:custGeom>
              <a:avLst/>
              <a:gdLst/>
              <a:ahLst/>
              <a:cxnLst/>
              <a:rect l="0" t="0" r="0" b="0"/>
              <a:pathLst>
                <a:path w="14508" h="15583" extrusionOk="0">
                  <a:moveTo>
                    <a:pt x="9647" y="489"/>
                  </a:moveTo>
                  <a:lnTo>
                    <a:pt x="9769" y="513"/>
                  </a:lnTo>
                  <a:lnTo>
                    <a:pt x="9916" y="562"/>
                  </a:lnTo>
                  <a:lnTo>
                    <a:pt x="10014" y="660"/>
                  </a:lnTo>
                  <a:lnTo>
                    <a:pt x="10087" y="782"/>
                  </a:lnTo>
                  <a:lnTo>
                    <a:pt x="10111" y="928"/>
                  </a:lnTo>
                  <a:lnTo>
                    <a:pt x="10111" y="1075"/>
                  </a:lnTo>
                  <a:lnTo>
                    <a:pt x="10063" y="1197"/>
                  </a:lnTo>
                  <a:lnTo>
                    <a:pt x="9989" y="1319"/>
                  </a:lnTo>
                  <a:lnTo>
                    <a:pt x="9281" y="2003"/>
                  </a:lnTo>
                  <a:lnTo>
                    <a:pt x="9232" y="2076"/>
                  </a:lnTo>
                  <a:lnTo>
                    <a:pt x="9183" y="2174"/>
                  </a:lnTo>
                  <a:lnTo>
                    <a:pt x="9159" y="2247"/>
                  </a:lnTo>
                  <a:lnTo>
                    <a:pt x="9159" y="2345"/>
                  </a:lnTo>
                  <a:lnTo>
                    <a:pt x="9159" y="6497"/>
                  </a:lnTo>
                  <a:lnTo>
                    <a:pt x="9183" y="6643"/>
                  </a:lnTo>
                  <a:lnTo>
                    <a:pt x="9232" y="6790"/>
                  </a:lnTo>
                  <a:lnTo>
                    <a:pt x="10575" y="8671"/>
                  </a:lnTo>
                  <a:lnTo>
                    <a:pt x="3932" y="8671"/>
                  </a:lnTo>
                  <a:lnTo>
                    <a:pt x="5276" y="6790"/>
                  </a:lnTo>
                  <a:lnTo>
                    <a:pt x="5324" y="6643"/>
                  </a:lnTo>
                  <a:lnTo>
                    <a:pt x="5349" y="6497"/>
                  </a:lnTo>
                  <a:lnTo>
                    <a:pt x="5349" y="2345"/>
                  </a:lnTo>
                  <a:lnTo>
                    <a:pt x="5349" y="2247"/>
                  </a:lnTo>
                  <a:lnTo>
                    <a:pt x="5324" y="2174"/>
                  </a:lnTo>
                  <a:lnTo>
                    <a:pt x="5276" y="2076"/>
                  </a:lnTo>
                  <a:lnTo>
                    <a:pt x="5227" y="2003"/>
                  </a:lnTo>
                  <a:lnTo>
                    <a:pt x="4519" y="1319"/>
                  </a:lnTo>
                  <a:lnTo>
                    <a:pt x="4445" y="1197"/>
                  </a:lnTo>
                  <a:lnTo>
                    <a:pt x="4396" y="1075"/>
                  </a:lnTo>
                  <a:lnTo>
                    <a:pt x="4396" y="928"/>
                  </a:lnTo>
                  <a:lnTo>
                    <a:pt x="4421" y="782"/>
                  </a:lnTo>
                  <a:lnTo>
                    <a:pt x="4494" y="660"/>
                  </a:lnTo>
                  <a:lnTo>
                    <a:pt x="4592" y="562"/>
                  </a:lnTo>
                  <a:lnTo>
                    <a:pt x="4738" y="513"/>
                  </a:lnTo>
                  <a:lnTo>
                    <a:pt x="4860" y="489"/>
                  </a:lnTo>
                  <a:close/>
                  <a:moveTo>
                    <a:pt x="6717" y="9574"/>
                  </a:moveTo>
                  <a:lnTo>
                    <a:pt x="6912" y="9647"/>
                  </a:lnTo>
                  <a:lnTo>
                    <a:pt x="7083" y="9745"/>
                  </a:lnTo>
                  <a:lnTo>
                    <a:pt x="7254" y="9892"/>
                  </a:lnTo>
                  <a:lnTo>
                    <a:pt x="7376" y="10038"/>
                  </a:lnTo>
                  <a:lnTo>
                    <a:pt x="7474" y="10234"/>
                  </a:lnTo>
                  <a:lnTo>
                    <a:pt x="7547" y="10429"/>
                  </a:lnTo>
                  <a:lnTo>
                    <a:pt x="7571" y="10649"/>
                  </a:lnTo>
                  <a:lnTo>
                    <a:pt x="7547" y="10869"/>
                  </a:lnTo>
                  <a:lnTo>
                    <a:pt x="7474" y="11064"/>
                  </a:lnTo>
                  <a:lnTo>
                    <a:pt x="7376" y="11259"/>
                  </a:lnTo>
                  <a:lnTo>
                    <a:pt x="7254" y="11406"/>
                  </a:lnTo>
                  <a:lnTo>
                    <a:pt x="7083" y="11552"/>
                  </a:lnTo>
                  <a:lnTo>
                    <a:pt x="6912" y="11650"/>
                  </a:lnTo>
                  <a:lnTo>
                    <a:pt x="6717" y="11699"/>
                  </a:lnTo>
                  <a:lnTo>
                    <a:pt x="6497" y="11723"/>
                  </a:lnTo>
                  <a:lnTo>
                    <a:pt x="6277" y="11699"/>
                  </a:lnTo>
                  <a:lnTo>
                    <a:pt x="6057" y="11650"/>
                  </a:lnTo>
                  <a:lnTo>
                    <a:pt x="5886" y="11552"/>
                  </a:lnTo>
                  <a:lnTo>
                    <a:pt x="5715" y="11406"/>
                  </a:lnTo>
                  <a:lnTo>
                    <a:pt x="5593" y="11259"/>
                  </a:lnTo>
                  <a:lnTo>
                    <a:pt x="5495" y="11064"/>
                  </a:lnTo>
                  <a:lnTo>
                    <a:pt x="5422" y="10869"/>
                  </a:lnTo>
                  <a:lnTo>
                    <a:pt x="5398" y="10649"/>
                  </a:lnTo>
                  <a:lnTo>
                    <a:pt x="5422" y="10429"/>
                  </a:lnTo>
                  <a:lnTo>
                    <a:pt x="5495" y="10234"/>
                  </a:lnTo>
                  <a:lnTo>
                    <a:pt x="5593" y="10038"/>
                  </a:lnTo>
                  <a:lnTo>
                    <a:pt x="5715" y="9892"/>
                  </a:lnTo>
                  <a:lnTo>
                    <a:pt x="5886" y="9745"/>
                  </a:lnTo>
                  <a:lnTo>
                    <a:pt x="6057" y="9647"/>
                  </a:lnTo>
                  <a:lnTo>
                    <a:pt x="6277" y="9574"/>
                  </a:lnTo>
                  <a:close/>
                  <a:moveTo>
                    <a:pt x="8475" y="11894"/>
                  </a:moveTo>
                  <a:lnTo>
                    <a:pt x="8597" y="11919"/>
                  </a:lnTo>
                  <a:lnTo>
                    <a:pt x="8695" y="11943"/>
                  </a:lnTo>
                  <a:lnTo>
                    <a:pt x="8817" y="11992"/>
                  </a:lnTo>
                  <a:lnTo>
                    <a:pt x="8915" y="12065"/>
                  </a:lnTo>
                  <a:lnTo>
                    <a:pt x="8988" y="12163"/>
                  </a:lnTo>
                  <a:lnTo>
                    <a:pt x="9037" y="12285"/>
                  </a:lnTo>
                  <a:lnTo>
                    <a:pt x="9086" y="12383"/>
                  </a:lnTo>
                  <a:lnTo>
                    <a:pt x="9086" y="12529"/>
                  </a:lnTo>
                  <a:lnTo>
                    <a:pt x="9086" y="12652"/>
                  </a:lnTo>
                  <a:lnTo>
                    <a:pt x="9037" y="12749"/>
                  </a:lnTo>
                  <a:lnTo>
                    <a:pt x="8988" y="12871"/>
                  </a:lnTo>
                  <a:lnTo>
                    <a:pt x="8915" y="12969"/>
                  </a:lnTo>
                  <a:lnTo>
                    <a:pt x="8817" y="13042"/>
                  </a:lnTo>
                  <a:lnTo>
                    <a:pt x="8695" y="13091"/>
                  </a:lnTo>
                  <a:lnTo>
                    <a:pt x="8597" y="13140"/>
                  </a:lnTo>
                  <a:lnTo>
                    <a:pt x="8329" y="13140"/>
                  </a:lnTo>
                  <a:lnTo>
                    <a:pt x="8231" y="13091"/>
                  </a:lnTo>
                  <a:lnTo>
                    <a:pt x="8109" y="13042"/>
                  </a:lnTo>
                  <a:lnTo>
                    <a:pt x="8011" y="12969"/>
                  </a:lnTo>
                  <a:lnTo>
                    <a:pt x="7938" y="12871"/>
                  </a:lnTo>
                  <a:lnTo>
                    <a:pt x="7889" y="12749"/>
                  </a:lnTo>
                  <a:lnTo>
                    <a:pt x="7864" y="12652"/>
                  </a:lnTo>
                  <a:lnTo>
                    <a:pt x="7840" y="12529"/>
                  </a:lnTo>
                  <a:lnTo>
                    <a:pt x="7864" y="12383"/>
                  </a:lnTo>
                  <a:lnTo>
                    <a:pt x="7889" y="12285"/>
                  </a:lnTo>
                  <a:lnTo>
                    <a:pt x="7938" y="12163"/>
                  </a:lnTo>
                  <a:lnTo>
                    <a:pt x="8011" y="12065"/>
                  </a:lnTo>
                  <a:lnTo>
                    <a:pt x="8109" y="11992"/>
                  </a:lnTo>
                  <a:lnTo>
                    <a:pt x="8231" y="11943"/>
                  </a:lnTo>
                  <a:lnTo>
                    <a:pt x="8329" y="11919"/>
                  </a:lnTo>
                  <a:lnTo>
                    <a:pt x="8475" y="11894"/>
                  </a:lnTo>
                  <a:close/>
                  <a:moveTo>
                    <a:pt x="6741" y="13360"/>
                  </a:moveTo>
                  <a:lnTo>
                    <a:pt x="6814" y="13384"/>
                  </a:lnTo>
                  <a:lnTo>
                    <a:pt x="6912" y="13433"/>
                  </a:lnTo>
                  <a:lnTo>
                    <a:pt x="6985" y="13482"/>
                  </a:lnTo>
                  <a:lnTo>
                    <a:pt x="7034" y="13555"/>
                  </a:lnTo>
                  <a:lnTo>
                    <a:pt x="7083" y="13653"/>
                  </a:lnTo>
                  <a:lnTo>
                    <a:pt x="7107" y="13726"/>
                  </a:lnTo>
                  <a:lnTo>
                    <a:pt x="7107" y="13824"/>
                  </a:lnTo>
                  <a:lnTo>
                    <a:pt x="7107" y="13922"/>
                  </a:lnTo>
                  <a:lnTo>
                    <a:pt x="7083" y="14019"/>
                  </a:lnTo>
                  <a:lnTo>
                    <a:pt x="7034" y="14117"/>
                  </a:lnTo>
                  <a:lnTo>
                    <a:pt x="6985" y="14166"/>
                  </a:lnTo>
                  <a:lnTo>
                    <a:pt x="6912" y="14239"/>
                  </a:lnTo>
                  <a:lnTo>
                    <a:pt x="6814" y="14288"/>
                  </a:lnTo>
                  <a:lnTo>
                    <a:pt x="6741" y="14312"/>
                  </a:lnTo>
                  <a:lnTo>
                    <a:pt x="6546" y="14312"/>
                  </a:lnTo>
                  <a:lnTo>
                    <a:pt x="6448" y="14288"/>
                  </a:lnTo>
                  <a:lnTo>
                    <a:pt x="6375" y="14239"/>
                  </a:lnTo>
                  <a:lnTo>
                    <a:pt x="6301" y="14166"/>
                  </a:lnTo>
                  <a:lnTo>
                    <a:pt x="6228" y="14117"/>
                  </a:lnTo>
                  <a:lnTo>
                    <a:pt x="6179" y="14019"/>
                  </a:lnTo>
                  <a:lnTo>
                    <a:pt x="6155" y="13922"/>
                  </a:lnTo>
                  <a:lnTo>
                    <a:pt x="6155" y="13824"/>
                  </a:lnTo>
                  <a:lnTo>
                    <a:pt x="6155" y="13726"/>
                  </a:lnTo>
                  <a:lnTo>
                    <a:pt x="6179" y="13653"/>
                  </a:lnTo>
                  <a:lnTo>
                    <a:pt x="6228" y="13555"/>
                  </a:lnTo>
                  <a:lnTo>
                    <a:pt x="6301" y="13482"/>
                  </a:lnTo>
                  <a:lnTo>
                    <a:pt x="6375" y="13433"/>
                  </a:lnTo>
                  <a:lnTo>
                    <a:pt x="6448" y="13384"/>
                  </a:lnTo>
                  <a:lnTo>
                    <a:pt x="6546" y="13360"/>
                  </a:lnTo>
                  <a:close/>
                  <a:moveTo>
                    <a:pt x="4860" y="0"/>
                  </a:moveTo>
                  <a:lnTo>
                    <a:pt x="4714" y="25"/>
                  </a:lnTo>
                  <a:lnTo>
                    <a:pt x="4592" y="49"/>
                  </a:lnTo>
                  <a:lnTo>
                    <a:pt x="4445" y="98"/>
                  </a:lnTo>
                  <a:lnTo>
                    <a:pt x="4323" y="171"/>
                  </a:lnTo>
                  <a:lnTo>
                    <a:pt x="4225" y="245"/>
                  </a:lnTo>
                  <a:lnTo>
                    <a:pt x="4128" y="367"/>
                  </a:lnTo>
                  <a:lnTo>
                    <a:pt x="4030" y="464"/>
                  </a:lnTo>
                  <a:lnTo>
                    <a:pt x="3981" y="611"/>
                  </a:lnTo>
                  <a:lnTo>
                    <a:pt x="3932" y="733"/>
                  </a:lnTo>
                  <a:lnTo>
                    <a:pt x="3908" y="880"/>
                  </a:lnTo>
                  <a:lnTo>
                    <a:pt x="3908" y="1026"/>
                  </a:lnTo>
                  <a:lnTo>
                    <a:pt x="3908" y="1173"/>
                  </a:lnTo>
                  <a:lnTo>
                    <a:pt x="3957" y="1295"/>
                  </a:lnTo>
                  <a:lnTo>
                    <a:pt x="4006" y="1441"/>
                  </a:lnTo>
                  <a:lnTo>
                    <a:pt x="4079" y="1563"/>
                  </a:lnTo>
                  <a:lnTo>
                    <a:pt x="4177" y="1661"/>
                  </a:lnTo>
                  <a:lnTo>
                    <a:pt x="4860" y="2345"/>
                  </a:lnTo>
                  <a:lnTo>
                    <a:pt x="4860" y="6497"/>
                  </a:lnTo>
                  <a:lnTo>
                    <a:pt x="196" y="13067"/>
                  </a:lnTo>
                  <a:lnTo>
                    <a:pt x="122" y="13189"/>
                  </a:lnTo>
                  <a:lnTo>
                    <a:pt x="49" y="13311"/>
                  </a:lnTo>
                  <a:lnTo>
                    <a:pt x="25" y="13433"/>
                  </a:lnTo>
                  <a:lnTo>
                    <a:pt x="0" y="13555"/>
                  </a:lnTo>
                  <a:lnTo>
                    <a:pt x="0" y="13677"/>
                  </a:lnTo>
                  <a:lnTo>
                    <a:pt x="25" y="13824"/>
                  </a:lnTo>
                  <a:lnTo>
                    <a:pt x="49" y="13946"/>
                  </a:lnTo>
                  <a:lnTo>
                    <a:pt x="98" y="14068"/>
                  </a:lnTo>
                  <a:lnTo>
                    <a:pt x="586" y="15045"/>
                  </a:lnTo>
                  <a:lnTo>
                    <a:pt x="660" y="15167"/>
                  </a:lnTo>
                  <a:lnTo>
                    <a:pt x="757" y="15265"/>
                  </a:lnTo>
                  <a:lnTo>
                    <a:pt x="831" y="15362"/>
                  </a:lnTo>
                  <a:lnTo>
                    <a:pt x="953" y="15436"/>
                  </a:lnTo>
                  <a:lnTo>
                    <a:pt x="1075" y="15485"/>
                  </a:lnTo>
                  <a:lnTo>
                    <a:pt x="1197" y="15533"/>
                  </a:lnTo>
                  <a:lnTo>
                    <a:pt x="1319" y="15582"/>
                  </a:lnTo>
                  <a:lnTo>
                    <a:pt x="13189" y="15582"/>
                  </a:lnTo>
                  <a:lnTo>
                    <a:pt x="13311" y="15533"/>
                  </a:lnTo>
                  <a:lnTo>
                    <a:pt x="13433" y="15485"/>
                  </a:lnTo>
                  <a:lnTo>
                    <a:pt x="13555" y="15436"/>
                  </a:lnTo>
                  <a:lnTo>
                    <a:pt x="13677" y="15362"/>
                  </a:lnTo>
                  <a:lnTo>
                    <a:pt x="13750" y="15265"/>
                  </a:lnTo>
                  <a:lnTo>
                    <a:pt x="13848" y="15167"/>
                  </a:lnTo>
                  <a:lnTo>
                    <a:pt x="13921" y="15045"/>
                  </a:lnTo>
                  <a:lnTo>
                    <a:pt x="14410" y="14068"/>
                  </a:lnTo>
                  <a:lnTo>
                    <a:pt x="14459" y="13946"/>
                  </a:lnTo>
                  <a:lnTo>
                    <a:pt x="14483" y="13824"/>
                  </a:lnTo>
                  <a:lnTo>
                    <a:pt x="14508" y="13677"/>
                  </a:lnTo>
                  <a:lnTo>
                    <a:pt x="14508" y="13555"/>
                  </a:lnTo>
                  <a:lnTo>
                    <a:pt x="14483" y="13433"/>
                  </a:lnTo>
                  <a:lnTo>
                    <a:pt x="14459" y="13311"/>
                  </a:lnTo>
                  <a:lnTo>
                    <a:pt x="14385" y="13189"/>
                  </a:lnTo>
                  <a:lnTo>
                    <a:pt x="14312" y="13067"/>
                  </a:lnTo>
                  <a:lnTo>
                    <a:pt x="9647" y="6497"/>
                  </a:lnTo>
                  <a:lnTo>
                    <a:pt x="9647" y="2345"/>
                  </a:lnTo>
                  <a:lnTo>
                    <a:pt x="10331" y="1661"/>
                  </a:lnTo>
                  <a:lnTo>
                    <a:pt x="10429" y="1563"/>
                  </a:lnTo>
                  <a:lnTo>
                    <a:pt x="10502" y="1441"/>
                  </a:lnTo>
                  <a:lnTo>
                    <a:pt x="10551" y="1295"/>
                  </a:lnTo>
                  <a:lnTo>
                    <a:pt x="10600" y="1173"/>
                  </a:lnTo>
                  <a:lnTo>
                    <a:pt x="10600" y="1026"/>
                  </a:lnTo>
                  <a:lnTo>
                    <a:pt x="10600" y="880"/>
                  </a:lnTo>
                  <a:lnTo>
                    <a:pt x="10575" y="733"/>
                  </a:lnTo>
                  <a:lnTo>
                    <a:pt x="10527" y="611"/>
                  </a:lnTo>
                  <a:lnTo>
                    <a:pt x="10478" y="464"/>
                  </a:lnTo>
                  <a:lnTo>
                    <a:pt x="10380" y="367"/>
                  </a:lnTo>
                  <a:lnTo>
                    <a:pt x="10282" y="245"/>
                  </a:lnTo>
                  <a:lnTo>
                    <a:pt x="10185" y="171"/>
                  </a:lnTo>
                  <a:lnTo>
                    <a:pt x="10063" y="98"/>
                  </a:lnTo>
                  <a:lnTo>
                    <a:pt x="9916" y="49"/>
                  </a:lnTo>
                  <a:lnTo>
                    <a:pt x="9794" y="25"/>
                  </a:lnTo>
                  <a:lnTo>
                    <a:pt x="96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555"/>
            <p:cNvSpPr/>
            <p:nvPr/>
          </p:nvSpPr>
          <p:spPr>
            <a:xfrm>
              <a:off x="794950" y="2500900"/>
              <a:ext cx="24450" cy="23850"/>
            </a:xfrm>
            <a:custGeom>
              <a:avLst/>
              <a:gdLst/>
              <a:ahLst/>
              <a:cxnLst/>
              <a:rect l="0" t="0" r="0" b="0"/>
              <a:pathLst>
                <a:path w="978" h="954" extrusionOk="0">
                  <a:moveTo>
                    <a:pt x="391" y="1"/>
                  </a:moveTo>
                  <a:lnTo>
                    <a:pt x="294" y="25"/>
                  </a:lnTo>
                  <a:lnTo>
                    <a:pt x="220" y="74"/>
                  </a:lnTo>
                  <a:lnTo>
                    <a:pt x="147" y="123"/>
                  </a:lnTo>
                  <a:lnTo>
                    <a:pt x="98" y="196"/>
                  </a:lnTo>
                  <a:lnTo>
                    <a:pt x="49" y="294"/>
                  </a:lnTo>
                  <a:lnTo>
                    <a:pt x="25" y="367"/>
                  </a:lnTo>
                  <a:lnTo>
                    <a:pt x="1" y="465"/>
                  </a:lnTo>
                  <a:lnTo>
                    <a:pt x="25" y="563"/>
                  </a:lnTo>
                  <a:lnTo>
                    <a:pt x="49" y="660"/>
                  </a:lnTo>
                  <a:lnTo>
                    <a:pt x="98" y="734"/>
                  </a:lnTo>
                  <a:lnTo>
                    <a:pt x="147" y="807"/>
                  </a:lnTo>
                  <a:lnTo>
                    <a:pt x="220" y="880"/>
                  </a:lnTo>
                  <a:lnTo>
                    <a:pt x="294" y="905"/>
                  </a:lnTo>
                  <a:lnTo>
                    <a:pt x="391" y="953"/>
                  </a:lnTo>
                  <a:lnTo>
                    <a:pt x="587" y="953"/>
                  </a:lnTo>
                  <a:lnTo>
                    <a:pt x="684" y="905"/>
                  </a:lnTo>
                  <a:lnTo>
                    <a:pt x="758" y="880"/>
                  </a:lnTo>
                  <a:lnTo>
                    <a:pt x="831" y="807"/>
                  </a:lnTo>
                  <a:lnTo>
                    <a:pt x="880" y="734"/>
                  </a:lnTo>
                  <a:lnTo>
                    <a:pt x="929" y="660"/>
                  </a:lnTo>
                  <a:lnTo>
                    <a:pt x="953" y="563"/>
                  </a:lnTo>
                  <a:lnTo>
                    <a:pt x="978" y="465"/>
                  </a:lnTo>
                  <a:lnTo>
                    <a:pt x="953" y="367"/>
                  </a:lnTo>
                  <a:lnTo>
                    <a:pt x="929" y="294"/>
                  </a:lnTo>
                  <a:lnTo>
                    <a:pt x="880" y="196"/>
                  </a:lnTo>
                  <a:lnTo>
                    <a:pt x="831" y="123"/>
                  </a:lnTo>
                  <a:lnTo>
                    <a:pt x="758" y="74"/>
                  </a:lnTo>
                  <a:lnTo>
                    <a:pt x="684" y="25"/>
                  </a:lnTo>
                  <a:lnTo>
                    <a:pt x="58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556"/>
            <p:cNvSpPr/>
            <p:nvPr/>
          </p:nvSpPr>
          <p:spPr>
            <a:xfrm>
              <a:off x="754650" y="2381250"/>
              <a:ext cx="75750" cy="14050"/>
            </a:xfrm>
            <a:custGeom>
              <a:avLst/>
              <a:gdLst/>
              <a:ahLst/>
              <a:cxnLst/>
              <a:rect l="0" t="0" r="0" b="0"/>
              <a:pathLst>
                <a:path w="3030" h="562" extrusionOk="0">
                  <a:moveTo>
                    <a:pt x="294" y="0"/>
                  </a:moveTo>
                  <a:lnTo>
                    <a:pt x="172" y="24"/>
                  </a:lnTo>
                  <a:lnTo>
                    <a:pt x="74" y="73"/>
                  </a:lnTo>
                  <a:lnTo>
                    <a:pt x="25" y="171"/>
                  </a:lnTo>
                  <a:lnTo>
                    <a:pt x="1" y="269"/>
                  </a:lnTo>
                  <a:lnTo>
                    <a:pt x="25" y="391"/>
                  </a:lnTo>
                  <a:lnTo>
                    <a:pt x="74" y="488"/>
                  </a:lnTo>
                  <a:lnTo>
                    <a:pt x="172" y="537"/>
                  </a:lnTo>
                  <a:lnTo>
                    <a:pt x="294" y="562"/>
                  </a:lnTo>
                  <a:lnTo>
                    <a:pt x="2736" y="562"/>
                  </a:lnTo>
                  <a:lnTo>
                    <a:pt x="2858" y="537"/>
                  </a:lnTo>
                  <a:lnTo>
                    <a:pt x="2956" y="488"/>
                  </a:lnTo>
                  <a:lnTo>
                    <a:pt x="3005" y="391"/>
                  </a:lnTo>
                  <a:lnTo>
                    <a:pt x="3029" y="269"/>
                  </a:lnTo>
                  <a:lnTo>
                    <a:pt x="3005" y="171"/>
                  </a:lnTo>
                  <a:lnTo>
                    <a:pt x="2956" y="73"/>
                  </a:lnTo>
                  <a:lnTo>
                    <a:pt x="2858" y="24"/>
                  </a:lnTo>
                  <a:lnTo>
                    <a:pt x="27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" name="Shape 557"/>
            <p:cNvSpPr/>
            <p:nvPr/>
          </p:nvSpPr>
          <p:spPr>
            <a:xfrm>
              <a:off x="765025" y="2453900"/>
              <a:ext cx="31175" cy="31150"/>
            </a:xfrm>
            <a:custGeom>
              <a:avLst/>
              <a:gdLst/>
              <a:ahLst/>
              <a:cxnLst/>
              <a:rect l="0" t="0" r="0" b="0"/>
              <a:pathLst>
                <a:path w="1247" h="1246" extrusionOk="0">
                  <a:moveTo>
                    <a:pt x="611" y="0"/>
                  </a:moveTo>
                  <a:lnTo>
                    <a:pt x="489" y="25"/>
                  </a:lnTo>
                  <a:lnTo>
                    <a:pt x="367" y="49"/>
                  </a:lnTo>
                  <a:lnTo>
                    <a:pt x="270" y="122"/>
                  </a:lnTo>
                  <a:lnTo>
                    <a:pt x="172" y="196"/>
                  </a:lnTo>
                  <a:lnTo>
                    <a:pt x="99" y="269"/>
                  </a:lnTo>
                  <a:lnTo>
                    <a:pt x="50" y="391"/>
                  </a:lnTo>
                  <a:lnTo>
                    <a:pt x="1" y="513"/>
                  </a:lnTo>
                  <a:lnTo>
                    <a:pt x="1" y="635"/>
                  </a:lnTo>
                  <a:lnTo>
                    <a:pt x="1" y="757"/>
                  </a:lnTo>
                  <a:lnTo>
                    <a:pt x="50" y="880"/>
                  </a:lnTo>
                  <a:lnTo>
                    <a:pt x="99" y="977"/>
                  </a:lnTo>
                  <a:lnTo>
                    <a:pt x="172" y="1075"/>
                  </a:lnTo>
                  <a:lnTo>
                    <a:pt x="270" y="1148"/>
                  </a:lnTo>
                  <a:lnTo>
                    <a:pt x="367" y="1197"/>
                  </a:lnTo>
                  <a:lnTo>
                    <a:pt x="489" y="1246"/>
                  </a:lnTo>
                  <a:lnTo>
                    <a:pt x="734" y="1246"/>
                  </a:lnTo>
                  <a:lnTo>
                    <a:pt x="856" y="1197"/>
                  </a:lnTo>
                  <a:lnTo>
                    <a:pt x="978" y="1148"/>
                  </a:lnTo>
                  <a:lnTo>
                    <a:pt x="1051" y="1075"/>
                  </a:lnTo>
                  <a:lnTo>
                    <a:pt x="1149" y="977"/>
                  </a:lnTo>
                  <a:lnTo>
                    <a:pt x="1198" y="880"/>
                  </a:lnTo>
                  <a:lnTo>
                    <a:pt x="1222" y="757"/>
                  </a:lnTo>
                  <a:lnTo>
                    <a:pt x="1246" y="635"/>
                  </a:lnTo>
                  <a:lnTo>
                    <a:pt x="1222" y="513"/>
                  </a:lnTo>
                  <a:lnTo>
                    <a:pt x="1198" y="391"/>
                  </a:lnTo>
                  <a:lnTo>
                    <a:pt x="1149" y="269"/>
                  </a:lnTo>
                  <a:lnTo>
                    <a:pt x="1051" y="196"/>
                  </a:lnTo>
                  <a:lnTo>
                    <a:pt x="978" y="122"/>
                  </a:lnTo>
                  <a:lnTo>
                    <a:pt x="856" y="49"/>
                  </a:lnTo>
                  <a:lnTo>
                    <a:pt x="734" y="25"/>
                  </a:lnTo>
                  <a:lnTo>
                    <a:pt x="6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5" name="Rectangle 14"/>
          <p:cNvSpPr/>
          <p:nvPr/>
        </p:nvSpPr>
        <p:spPr>
          <a:xfrm>
            <a:off x="4038600" y="3181350"/>
            <a:ext cx="941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EFEFEF"/>
                </a:solidFill>
              </a:rPr>
              <a:t>vinegar</a:t>
            </a:r>
            <a:endParaRPr lang="en-US" dirty="0"/>
          </a:p>
        </p:txBody>
      </p:sp>
      <p:grpSp>
        <p:nvGrpSpPr>
          <p:cNvPr id="16" name="Shape 709"/>
          <p:cNvGrpSpPr/>
          <p:nvPr/>
        </p:nvGrpSpPr>
        <p:grpSpPr>
          <a:xfrm>
            <a:off x="8264280" y="3935893"/>
            <a:ext cx="432570" cy="421333"/>
            <a:chOff x="5926225" y="921350"/>
            <a:chExt cx="517800" cy="504350"/>
          </a:xfrm>
        </p:grpSpPr>
        <p:sp>
          <p:nvSpPr>
            <p:cNvPr id="1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1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19" name="Shape 712"/>
          <p:cNvSpPr/>
          <p:nvPr/>
        </p:nvSpPr>
        <p:spPr>
          <a:xfrm>
            <a:off x="8458200" y="41719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4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29" name="Rectangle 28"/>
          <p:cNvSpPr/>
          <p:nvPr/>
        </p:nvSpPr>
        <p:spPr>
          <a:xfrm>
            <a:off x="5289828" y="318135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EFEFEF"/>
                </a:solidFill>
              </a:rPr>
              <a:t>lemon juice </a:t>
            </a:r>
            <a:endParaRPr lang="en-US" dirty="0"/>
          </a:p>
        </p:txBody>
      </p:sp>
      <p:pic>
        <p:nvPicPr>
          <p:cNvPr id="28686" name="Picture 14" descr="E:\emoji\png\drink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2114550"/>
            <a:ext cx="1066799" cy="1066799"/>
          </a:xfrm>
          <a:prstGeom prst="rect">
            <a:avLst/>
          </a:prstGeom>
          <a:noFill/>
        </p:spPr>
      </p:pic>
      <p:pic>
        <p:nvPicPr>
          <p:cNvPr id="28687" name="Picture 15" descr="E:\emoji\png\drink-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2114550"/>
            <a:ext cx="1066800" cy="1066800"/>
          </a:xfrm>
          <a:prstGeom prst="rect">
            <a:avLst/>
          </a:prstGeom>
          <a:noFill/>
        </p:spPr>
      </p:pic>
      <p:sp>
        <p:nvSpPr>
          <p:cNvPr id="33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29" grpId="0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 txBox="1">
            <a:spLocks noGrp="1"/>
          </p:cNvSpPr>
          <p:nvPr>
            <p:ph type="ctrTitle" idx="4294967295"/>
          </p:nvPr>
        </p:nvSpPr>
        <p:spPr>
          <a:xfrm>
            <a:off x="1581150" y="666750"/>
            <a:ext cx="5981700" cy="83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sz="3200" dirty="0" smtClean="0">
                <a:solidFill>
                  <a:srgbClr val="EFEFEF"/>
                </a:solidFill>
              </a:rPr>
              <a:t>What taste do you observe ?</a:t>
            </a:r>
          </a:p>
        </p:txBody>
      </p:sp>
      <p:grpSp>
        <p:nvGrpSpPr>
          <p:cNvPr id="18" name="Shape 709"/>
          <p:cNvGrpSpPr/>
          <p:nvPr/>
        </p:nvGrpSpPr>
        <p:grpSpPr>
          <a:xfrm>
            <a:off x="7924800" y="4095750"/>
            <a:ext cx="432570" cy="421333"/>
            <a:chOff x="5926225" y="921350"/>
            <a:chExt cx="517800" cy="504350"/>
          </a:xfrm>
        </p:grpSpPr>
        <p:sp>
          <p:nvSpPr>
            <p:cNvPr id="19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20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21" name="Shape 712"/>
          <p:cNvSpPr/>
          <p:nvPr/>
        </p:nvSpPr>
        <p:spPr>
          <a:xfrm>
            <a:off x="8118720" y="4331807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09950"/>
            <a:ext cx="3076575" cy="1725613"/>
          </a:xfrm>
          <a:prstGeom prst="rect">
            <a:avLst/>
          </a:prstGeom>
          <a:noFill/>
        </p:spPr>
      </p:pic>
      <p:sp>
        <p:nvSpPr>
          <p:cNvPr id="25" name="Shape 570"/>
          <p:cNvSpPr/>
          <p:nvPr/>
        </p:nvSpPr>
        <p:spPr>
          <a:xfrm>
            <a:off x="3924300" y="3073606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" name="Shape 798"/>
          <p:cNvSpPr/>
          <p:nvPr/>
        </p:nvSpPr>
        <p:spPr>
          <a:xfrm>
            <a:off x="5029200" y="2038350"/>
            <a:ext cx="1295400" cy="1371600"/>
          </a:xfrm>
          <a:custGeom>
            <a:avLst/>
            <a:gdLst/>
            <a:ahLst/>
            <a:cxnLst/>
            <a:rect l="0" t="0" r="0" b="0"/>
            <a:pathLst>
              <a:path w="16717" h="15403" extrusionOk="0">
                <a:moveTo>
                  <a:pt x="9149" y="511"/>
                </a:moveTo>
                <a:lnTo>
                  <a:pt x="9587" y="560"/>
                </a:lnTo>
                <a:lnTo>
                  <a:pt x="10025" y="608"/>
                </a:lnTo>
                <a:lnTo>
                  <a:pt x="10439" y="681"/>
                </a:lnTo>
                <a:lnTo>
                  <a:pt x="10877" y="779"/>
                </a:lnTo>
                <a:lnTo>
                  <a:pt x="11290" y="900"/>
                </a:lnTo>
                <a:lnTo>
                  <a:pt x="11704" y="1046"/>
                </a:lnTo>
                <a:lnTo>
                  <a:pt x="12093" y="1217"/>
                </a:lnTo>
                <a:lnTo>
                  <a:pt x="12483" y="1411"/>
                </a:lnTo>
                <a:lnTo>
                  <a:pt x="12994" y="1703"/>
                </a:lnTo>
                <a:lnTo>
                  <a:pt x="13505" y="2020"/>
                </a:lnTo>
                <a:lnTo>
                  <a:pt x="13967" y="2360"/>
                </a:lnTo>
                <a:lnTo>
                  <a:pt x="14210" y="2555"/>
                </a:lnTo>
                <a:lnTo>
                  <a:pt x="14405" y="2750"/>
                </a:lnTo>
                <a:lnTo>
                  <a:pt x="14332" y="2871"/>
                </a:lnTo>
                <a:lnTo>
                  <a:pt x="14308" y="3017"/>
                </a:lnTo>
                <a:lnTo>
                  <a:pt x="14308" y="3066"/>
                </a:lnTo>
                <a:lnTo>
                  <a:pt x="14332" y="3090"/>
                </a:lnTo>
                <a:lnTo>
                  <a:pt x="14405" y="3139"/>
                </a:lnTo>
                <a:lnTo>
                  <a:pt x="14478" y="3139"/>
                </a:lnTo>
                <a:lnTo>
                  <a:pt x="14551" y="3090"/>
                </a:lnTo>
                <a:lnTo>
                  <a:pt x="14624" y="2993"/>
                </a:lnTo>
                <a:lnTo>
                  <a:pt x="14867" y="3285"/>
                </a:lnTo>
                <a:lnTo>
                  <a:pt x="14770" y="3358"/>
                </a:lnTo>
                <a:lnTo>
                  <a:pt x="14697" y="3431"/>
                </a:lnTo>
                <a:lnTo>
                  <a:pt x="14600" y="3601"/>
                </a:lnTo>
                <a:lnTo>
                  <a:pt x="14575" y="3674"/>
                </a:lnTo>
                <a:lnTo>
                  <a:pt x="14575" y="3723"/>
                </a:lnTo>
                <a:lnTo>
                  <a:pt x="14575" y="3772"/>
                </a:lnTo>
                <a:lnTo>
                  <a:pt x="14600" y="3796"/>
                </a:lnTo>
                <a:lnTo>
                  <a:pt x="14648" y="3796"/>
                </a:lnTo>
                <a:lnTo>
                  <a:pt x="14721" y="3772"/>
                </a:lnTo>
                <a:lnTo>
                  <a:pt x="14867" y="3699"/>
                </a:lnTo>
                <a:lnTo>
                  <a:pt x="15086" y="3601"/>
                </a:lnTo>
                <a:lnTo>
                  <a:pt x="15208" y="3820"/>
                </a:lnTo>
                <a:lnTo>
                  <a:pt x="15305" y="4064"/>
                </a:lnTo>
                <a:lnTo>
                  <a:pt x="15111" y="4137"/>
                </a:lnTo>
                <a:lnTo>
                  <a:pt x="15013" y="4185"/>
                </a:lnTo>
                <a:lnTo>
                  <a:pt x="14916" y="4234"/>
                </a:lnTo>
                <a:lnTo>
                  <a:pt x="14892" y="4307"/>
                </a:lnTo>
                <a:lnTo>
                  <a:pt x="14892" y="4380"/>
                </a:lnTo>
                <a:lnTo>
                  <a:pt x="14940" y="4429"/>
                </a:lnTo>
                <a:lnTo>
                  <a:pt x="15013" y="4453"/>
                </a:lnTo>
                <a:lnTo>
                  <a:pt x="15135" y="4453"/>
                </a:lnTo>
                <a:lnTo>
                  <a:pt x="15232" y="4429"/>
                </a:lnTo>
                <a:lnTo>
                  <a:pt x="15427" y="4380"/>
                </a:lnTo>
                <a:lnTo>
                  <a:pt x="15573" y="4915"/>
                </a:lnTo>
                <a:lnTo>
                  <a:pt x="15403" y="4964"/>
                </a:lnTo>
                <a:lnTo>
                  <a:pt x="15232" y="5061"/>
                </a:lnTo>
                <a:lnTo>
                  <a:pt x="15086" y="5183"/>
                </a:lnTo>
                <a:lnTo>
                  <a:pt x="15038" y="5256"/>
                </a:lnTo>
                <a:lnTo>
                  <a:pt x="15013" y="5329"/>
                </a:lnTo>
                <a:lnTo>
                  <a:pt x="15013" y="5378"/>
                </a:lnTo>
                <a:lnTo>
                  <a:pt x="15038" y="5402"/>
                </a:lnTo>
                <a:lnTo>
                  <a:pt x="15062" y="5426"/>
                </a:lnTo>
                <a:lnTo>
                  <a:pt x="15111" y="5451"/>
                </a:lnTo>
                <a:lnTo>
                  <a:pt x="15208" y="5451"/>
                </a:lnTo>
                <a:lnTo>
                  <a:pt x="15305" y="5426"/>
                </a:lnTo>
                <a:lnTo>
                  <a:pt x="15476" y="5353"/>
                </a:lnTo>
                <a:lnTo>
                  <a:pt x="15695" y="5305"/>
                </a:lnTo>
                <a:lnTo>
                  <a:pt x="15792" y="5743"/>
                </a:lnTo>
                <a:lnTo>
                  <a:pt x="15622" y="5816"/>
                </a:lnTo>
                <a:lnTo>
                  <a:pt x="15451" y="5864"/>
                </a:lnTo>
                <a:lnTo>
                  <a:pt x="15305" y="5937"/>
                </a:lnTo>
                <a:lnTo>
                  <a:pt x="15159" y="6035"/>
                </a:lnTo>
                <a:lnTo>
                  <a:pt x="15013" y="6132"/>
                </a:lnTo>
                <a:lnTo>
                  <a:pt x="15013" y="6181"/>
                </a:lnTo>
                <a:lnTo>
                  <a:pt x="15013" y="6205"/>
                </a:lnTo>
                <a:lnTo>
                  <a:pt x="15038" y="6229"/>
                </a:lnTo>
                <a:lnTo>
                  <a:pt x="15403" y="6229"/>
                </a:lnTo>
                <a:lnTo>
                  <a:pt x="15719" y="6181"/>
                </a:lnTo>
                <a:lnTo>
                  <a:pt x="15914" y="6156"/>
                </a:lnTo>
                <a:lnTo>
                  <a:pt x="16035" y="6594"/>
                </a:lnTo>
                <a:lnTo>
                  <a:pt x="15768" y="6691"/>
                </a:lnTo>
                <a:lnTo>
                  <a:pt x="15549" y="6764"/>
                </a:lnTo>
                <a:lnTo>
                  <a:pt x="15184" y="6910"/>
                </a:lnTo>
                <a:lnTo>
                  <a:pt x="15135" y="6935"/>
                </a:lnTo>
                <a:lnTo>
                  <a:pt x="15062" y="6983"/>
                </a:lnTo>
                <a:lnTo>
                  <a:pt x="15038" y="7032"/>
                </a:lnTo>
                <a:lnTo>
                  <a:pt x="15013" y="7081"/>
                </a:lnTo>
                <a:lnTo>
                  <a:pt x="15038" y="7056"/>
                </a:lnTo>
                <a:lnTo>
                  <a:pt x="15013" y="7105"/>
                </a:lnTo>
                <a:lnTo>
                  <a:pt x="15013" y="7129"/>
                </a:lnTo>
                <a:lnTo>
                  <a:pt x="15038" y="7154"/>
                </a:lnTo>
                <a:lnTo>
                  <a:pt x="15086" y="7202"/>
                </a:lnTo>
                <a:lnTo>
                  <a:pt x="15208" y="7227"/>
                </a:lnTo>
                <a:lnTo>
                  <a:pt x="15403" y="7227"/>
                </a:lnTo>
                <a:lnTo>
                  <a:pt x="15622" y="7178"/>
                </a:lnTo>
                <a:lnTo>
                  <a:pt x="15841" y="7129"/>
                </a:lnTo>
                <a:lnTo>
                  <a:pt x="16108" y="7056"/>
                </a:lnTo>
                <a:lnTo>
                  <a:pt x="16108" y="7397"/>
                </a:lnTo>
                <a:lnTo>
                  <a:pt x="16108" y="7713"/>
                </a:lnTo>
                <a:lnTo>
                  <a:pt x="16035" y="7713"/>
                </a:lnTo>
                <a:lnTo>
                  <a:pt x="15670" y="7762"/>
                </a:lnTo>
                <a:lnTo>
                  <a:pt x="15330" y="7786"/>
                </a:lnTo>
                <a:lnTo>
                  <a:pt x="14965" y="7835"/>
                </a:lnTo>
                <a:lnTo>
                  <a:pt x="14600" y="7932"/>
                </a:lnTo>
                <a:lnTo>
                  <a:pt x="14575" y="7957"/>
                </a:lnTo>
                <a:lnTo>
                  <a:pt x="14575" y="7981"/>
                </a:lnTo>
                <a:lnTo>
                  <a:pt x="14575" y="8005"/>
                </a:lnTo>
                <a:lnTo>
                  <a:pt x="14600" y="8030"/>
                </a:lnTo>
                <a:lnTo>
                  <a:pt x="15330" y="8151"/>
                </a:lnTo>
                <a:lnTo>
                  <a:pt x="15500" y="8176"/>
                </a:lnTo>
                <a:lnTo>
                  <a:pt x="15695" y="8200"/>
                </a:lnTo>
                <a:lnTo>
                  <a:pt x="15865" y="8176"/>
                </a:lnTo>
                <a:lnTo>
                  <a:pt x="16035" y="8127"/>
                </a:lnTo>
                <a:lnTo>
                  <a:pt x="16035" y="8176"/>
                </a:lnTo>
                <a:lnTo>
                  <a:pt x="15938" y="8565"/>
                </a:lnTo>
                <a:lnTo>
                  <a:pt x="15816" y="8930"/>
                </a:lnTo>
                <a:lnTo>
                  <a:pt x="15524" y="8881"/>
                </a:lnTo>
                <a:lnTo>
                  <a:pt x="15232" y="8833"/>
                </a:lnTo>
                <a:lnTo>
                  <a:pt x="15013" y="8784"/>
                </a:lnTo>
                <a:lnTo>
                  <a:pt x="14794" y="8760"/>
                </a:lnTo>
                <a:lnTo>
                  <a:pt x="14332" y="8784"/>
                </a:lnTo>
                <a:lnTo>
                  <a:pt x="14308" y="8784"/>
                </a:lnTo>
                <a:lnTo>
                  <a:pt x="14308" y="8808"/>
                </a:lnTo>
                <a:lnTo>
                  <a:pt x="14308" y="8833"/>
                </a:lnTo>
                <a:lnTo>
                  <a:pt x="14332" y="8833"/>
                </a:lnTo>
                <a:lnTo>
                  <a:pt x="14478" y="8881"/>
                </a:lnTo>
                <a:lnTo>
                  <a:pt x="14624" y="8954"/>
                </a:lnTo>
                <a:lnTo>
                  <a:pt x="14965" y="9125"/>
                </a:lnTo>
                <a:lnTo>
                  <a:pt x="15281" y="9271"/>
                </a:lnTo>
                <a:lnTo>
                  <a:pt x="15451" y="9319"/>
                </a:lnTo>
                <a:lnTo>
                  <a:pt x="15622" y="9368"/>
                </a:lnTo>
                <a:lnTo>
                  <a:pt x="15500" y="9636"/>
                </a:lnTo>
                <a:lnTo>
                  <a:pt x="15354" y="9903"/>
                </a:lnTo>
                <a:lnTo>
                  <a:pt x="15135" y="9782"/>
                </a:lnTo>
                <a:lnTo>
                  <a:pt x="14916" y="9684"/>
                </a:lnTo>
                <a:lnTo>
                  <a:pt x="14429" y="9563"/>
                </a:lnTo>
                <a:lnTo>
                  <a:pt x="14210" y="9490"/>
                </a:lnTo>
                <a:lnTo>
                  <a:pt x="13943" y="9441"/>
                </a:lnTo>
                <a:lnTo>
                  <a:pt x="13699" y="9417"/>
                </a:lnTo>
                <a:lnTo>
                  <a:pt x="13553" y="9417"/>
                </a:lnTo>
                <a:lnTo>
                  <a:pt x="13456" y="9465"/>
                </a:lnTo>
                <a:lnTo>
                  <a:pt x="13432" y="9490"/>
                </a:lnTo>
                <a:lnTo>
                  <a:pt x="13432" y="9514"/>
                </a:lnTo>
                <a:lnTo>
                  <a:pt x="13578" y="9636"/>
                </a:lnTo>
                <a:lnTo>
                  <a:pt x="13772" y="9733"/>
                </a:lnTo>
                <a:lnTo>
                  <a:pt x="14137" y="9855"/>
                </a:lnTo>
                <a:lnTo>
                  <a:pt x="14648" y="10049"/>
                </a:lnTo>
                <a:lnTo>
                  <a:pt x="14892" y="10147"/>
                </a:lnTo>
                <a:lnTo>
                  <a:pt x="15135" y="10244"/>
                </a:lnTo>
                <a:lnTo>
                  <a:pt x="14794" y="10706"/>
                </a:lnTo>
                <a:lnTo>
                  <a:pt x="14721" y="10658"/>
                </a:lnTo>
                <a:lnTo>
                  <a:pt x="14624" y="10633"/>
                </a:lnTo>
                <a:lnTo>
                  <a:pt x="14405" y="10560"/>
                </a:lnTo>
                <a:lnTo>
                  <a:pt x="13991" y="10512"/>
                </a:lnTo>
                <a:lnTo>
                  <a:pt x="13772" y="10439"/>
                </a:lnTo>
                <a:lnTo>
                  <a:pt x="13505" y="10366"/>
                </a:lnTo>
                <a:lnTo>
                  <a:pt x="13359" y="10341"/>
                </a:lnTo>
                <a:lnTo>
                  <a:pt x="13213" y="10317"/>
                </a:lnTo>
                <a:lnTo>
                  <a:pt x="13115" y="10341"/>
                </a:lnTo>
                <a:lnTo>
                  <a:pt x="12994" y="10390"/>
                </a:lnTo>
                <a:lnTo>
                  <a:pt x="12994" y="10414"/>
                </a:lnTo>
                <a:lnTo>
                  <a:pt x="13018" y="10536"/>
                </a:lnTo>
                <a:lnTo>
                  <a:pt x="13091" y="10609"/>
                </a:lnTo>
                <a:lnTo>
                  <a:pt x="13188" y="10682"/>
                </a:lnTo>
                <a:lnTo>
                  <a:pt x="13310" y="10731"/>
                </a:lnTo>
                <a:lnTo>
                  <a:pt x="13553" y="10828"/>
                </a:lnTo>
                <a:lnTo>
                  <a:pt x="13772" y="10877"/>
                </a:lnTo>
                <a:lnTo>
                  <a:pt x="14113" y="10998"/>
                </a:lnTo>
                <a:lnTo>
                  <a:pt x="14308" y="11047"/>
                </a:lnTo>
                <a:lnTo>
                  <a:pt x="14502" y="11071"/>
                </a:lnTo>
                <a:lnTo>
                  <a:pt x="14089" y="11509"/>
                </a:lnTo>
                <a:lnTo>
                  <a:pt x="13943" y="11412"/>
                </a:lnTo>
                <a:lnTo>
                  <a:pt x="13772" y="11339"/>
                </a:lnTo>
                <a:lnTo>
                  <a:pt x="13432" y="11242"/>
                </a:lnTo>
                <a:lnTo>
                  <a:pt x="13067" y="11144"/>
                </a:lnTo>
                <a:lnTo>
                  <a:pt x="12702" y="11071"/>
                </a:lnTo>
                <a:lnTo>
                  <a:pt x="12337" y="11047"/>
                </a:lnTo>
                <a:lnTo>
                  <a:pt x="11972" y="11096"/>
                </a:lnTo>
                <a:lnTo>
                  <a:pt x="11947" y="11096"/>
                </a:lnTo>
                <a:lnTo>
                  <a:pt x="11899" y="11120"/>
                </a:lnTo>
                <a:lnTo>
                  <a:pt x="11874" y="11193"/>
                </a:lnTo>
                <a:lnTo>
                  <a:pt x="11850" y="11266"/>
                </a:lnTo>
                <a:lnTo>
                  <a:pt x="11874" y="11290"/>
                </a:lnTo>
                <a:lnTo>
                  <a:pt x="11899" y="11363"/>
                </a:lnTo>
                <a:lnTo>
                  <a:pt x="11972" y="11412"/>
                </a:lnTo>
                <a:lnTo>
                  <a:pt x="12580" y="11509"/>
                </a:lnTo>
                <a:lnTo>
                  <a:pt x="12872" y="11582"/>
                </a:lnTo>
                <a:lnTo>
                  <a:pt x="13164" y="11655"/>
                </a:lnTo>
                <a:lnTo>
                  <a:pt x="13432" y="11753"/>
                </a:lnTo>
                <a:lnTo>
                  <a:pt x="13675" y="11850"/>
                </a:lnTo>
                <a:lnTo>
                  <a:pt x="13359" y="12118"/>
                </a:lnTo>
                <a:lnTo>
                  <a:pt x="13018" y="12337"/>
                </a:lnTo>
                <a:lnTo>
                  <a:pt x="12994" y="12288"/>
                </a:lnTo>
                <a:lnTo>
                  <a:pt x="12945" y="12239"/>
                </a:lnTo>
                <a:lnTo>
                  <a:pt x="12775" y="12166"/>
                </a:lnTo>
                <a:lnTo>
                  <a:pt x="12604" y="12142"/>
                </a:lnTo>
                <a:lnTo>
                  <a:pt x="12410" y="12118"/>
                </a:lnTo>
                <a:lnTo>
                  <a:pt x="12215" y="12069"/>
                </a:lnTo>
                <a:lnTo>
                  <a:pt x="11850" y="11947"/>
                </a:lnTo>
                <a:lnTo>
                  <a:pt x="11558" y="11826"/>
                </a:lnTo>
                <a:lnTo>
                  <a:pt x="11242" y="11704"/>
                </a:lnTo>
                <a:lnTo>
                  <a:pt x="11096" y="11655"/>
                </a:lnTo>
                <a:lnTo>
                  <a:pt x="10950" y="11607"/>
                </a:lnTo>
                <a:lnTo>
                  <a:pt x="10779" y="11582"/>
                </a:lnTo>
                <a:lnTo>
                  <a:pt x="10633" y="11582"/>
                </a:lnTo>
                <a:lnTo>
                  <a:pt x="10609" y="11607"/>
                </a:lnTo>
                <a:lnTo>
                  <a:pt x="10609" y="11655"/>
                </a:lnTo>
                <a:lnTo>
                  <a:pt x="10682" y="11753"/>
                </a:lnTo>
                <a:lnTo>
                  <a:pt x="10804" y="11874"/>
                </a:lnTo>
                <a:lnTo>
                  <a:pt x="10925" y="11947"/>
                </a:lnTo>
                <a:lnTo>
                  <a:pt x="11047" y="12045"/>
                </a:lnTo>
                <a:lnTo>
                  <a:pt x="11315" y="12166"/>
                </a:lnTo>
                <a:lnTo>
                  <a:pt x="11582" y="12288"/>
                </a:lnTo>
                <a:lnTo>
                  <a:pt x="11826" y="12385"/>
                </a:lnTo>
                <a:lnTo>
                  <a:pt x="12093" y="12483"/>
                </a:lnTo>
                <a:lnTo>
                  <a:pt x="12361" y="12556"/>
                </a:lnTo>
                <a:lnTo>
                  <a:pt x="12507" y="12580"/>
                </a:lnTo>
                <a:lnTo>
                  <a:pt x="12629" y="12580"/>
                </a:lnTo>
                <a:lnTo>
                  <a:pt x="12239" y="12799"/>
                </a:lnTo>
                <a:lnTo>
                  <a:pt x="11850" y="12969"/>
                </a:lnTo>
                <a:lnTo>
                  <a:pt x="11801" y="12921"/>
                </a:lnTo>
                <a:lnTo>
                  <a:pt x="11680" y="12823"/>
                </a:lnTo>
                <a:lnTo>
                  <a:pt x="11558" y="12775"/>
                </a:lnTo>
                <a:lnTo>
                  <a:pt x="11266" y="12677"/>
                </a:lnTo>
                <a:lnTo>
                  <a:pt x="10998" y="12604"/>
                </a:lnTo>
                <a:lnTo>
                  <a:pt x="10731" y="12531"/>
                </a:lnTo>
                <a:lnTo>
                  <a:pt x="10585" y="12458"/>
                </a:lnTo>
                <a:lnTo>
                  <a:pt x="10439" y="12385"/>
                </a:lnTo>
                <a:lnTo>
                  <a:pt x="10171" y="12239"/>
                </a:lnTo>
                <a:lnTo>
                  <a:pt x="10025" y="12166"/>
                </a:lnTo>
                <a:lnTo>
                  <a:pt x="9879" y="12118"/>
                </a:lnTo>
                <a:lnTo>
                  <a:pt x="9733" y="12093"/>
                </a:lnTo>
                <a:lnTo>
                  <a:pt x="9563" y="12093"/>
                </a:lnTo>
                <a:lnTo>
                  <a:pt x="9514" y="12118"/>
                </a:lnTo>
                <a:lnTo>
                  <a:pt x="9490" y="12142"/>
                </a:lnTo>
                <a:lnTo>
                  <a:pt x="9490" y="12191"/>
                </a:lnTo>
                <a:lnTo>
                  <a:pt x="9514" y="12215"/>
                </a:lnTo>
                <a:lnTo>
                  <a:pt x="9733" y="12410"/>
                </a:lnTo>
                <a:lnTo>
                  <a:pt x="9952" y="12580"/>
                </a:lnTo>
                <a:lnTo>
                  <a:pt x="10220" y="12750"/>
                </a:lnTo>
                <a:lnTo>
                  <a:pt x="10463" y="12872"/>
                </a:lnTo>
                <a:lnTo>
                  <a:pt x="10682" y="12969"/>
                </a:lnTo>
                <a:lnTo>
                  <a:pt x="10901" y="13042"/>
                </a:lnTo>
                <a:lnTo>
                  <a:pt x="11363" y="13188"/>
                </a:lnTo>
                <a:lnTo>
                  <a:pt x="10852" y="13359"/>
                </a:lnTo>
                <a:lnTo>
                  <a:pt x="10317" y="13505"/>
                </a:lnTo>
                <a:lnTo>
                  <a:pt x="10317" y="13480"/>
                </a:lnTo>
                <a:lnTo>
                  <a:pt x="10366" y="13359"/>
                </a:lnTo>
                <a:lnTo>
                  <a:pt x="10366" y="13310"/>
                </a:lnTo>
                <a:lnTo>
                  <a:pt x="10342" y="13261"/>
                </a:lnTo>
                <a:lnTo>
                  <a:pt x="10293" y="13213"/>
                </a:lnTo>
                <a:lnTo>
                  <a:pt x="10244" y="13164"/>
                </a:lnTo>
                <a:lnTo>
                  <a:pt x="9198" y="12604"/>
                </a:lnTo>
                <a:lnTo>
                  <a:pt x="9028" y="12507"/>
                </a:lnTo>
                <a:lnTo>
                  <a:pt x="8809" y="12410"/>
                </a:lnTo>
                <a:lnTo>
                  <a:pt x="8711" y="12385"/>
                </a:lnTo>
                <a:lnTo>
                  <a:pt x="8590" y="12361"/>
                </a:lnTo>
                <a:lnTo>
                  <a:pt x="8492" y="12385"/>
                </a:lnTo>
                <a:lnTo>
                  <a:pt x="8419" y="12434"/>
                </a:lnTo>
                <a:lnTo>
                  <a:pt x="8419" y="12458"/>
                </a:lnTo>
                <a:lnTo>
                  <a:pt x="8444" y="12556"/>
                </a:lnTo>
                <a:lnTo>
                  <a:pt x="8517" y="12629"/>
                </a:lnTo>
                <a:lnTo>
                  <a:pt x="8687" y="12799"/>
                </a:lnTo>
                <a:lnTo>
                  <a:pt x="9028" y="13042"/>
                </a:lnTo>
                <a:lnTo>
                  <a:pt x="9490" y="13334"/>
                </a:lnTo>
                <a:lnTo>
                  <a:pt x="9733" y="13456"/>
                </a:lnTo>
                <a:lnTo>
                  <a:pt x="10001" y="13553"/>
                </a:lnTo>
                <a:lnTo>
                  <a:pt x="9539" y="13651"/>
                </a:lnTo>
                <a:lnTo>
                  <a:pt x="9076" y="13699"/>
                </a:lnTo>
                <a:lnTo>
                  <a:pt x="9052" y="13651"/>
                </a:lnTo>
                <a:lnTo>
                  <a:pt x="8857" y="13480"/>
                </a:lnTo>
                <a:lnTo>
                  <a:pt x="8638" y="13334"/>
                </a:lnTo>
                <a:lnTo>
                  <a:pt x="8176" y="13067"/>
                </a:lnTo>
                <a:lnTo>
                  <a:pt x="7762" y="12799"/>
                </a:lnTo>
                <a:lnTo>
                  <a:pt x="7568" y="12677"/>
                </a:lnTo>
                <a:lnTo>
                  <a:pt x="7349" y="12604"/>
                </a:lnTo>
                <a:lnTo>
                  <a:pt x="7300" y="12604"/>
                </a:lnTo>
                <a:lnTo>
                  <a:pt x="7276" y="12653"/>
                </a:lnTo>
                <a:lnTo>
                  <a:pt x="7276" y="12775"/>
                </a:lnTo>
                <a:lnTo>
                  <a:pt x="7300" y="12872"/>
                </a:lnTo>
                <a:lnTo>
                  <a:pt x="7373" y="12969"/>
                </a:lnTo>
                <a:lnTo>
                  <a:pt x="7446" y="13042"/>
                </a:lnTo>
                <a:lnTo>
                  <a:pt x="7616" y="13213"/>
                </a:lnTo>
                <a:lnTo>
                  <a:pt x="7787" y="13334"/>
                </a:lnTo>
                <a:lnTo>
                  <a:pt x="8103" y="13553"/>
                </a:lnTo>
                <a:lnTo>
                  <a:pt x="8444" y="13748"/>
                </a:lnTo>
                <a:lnTo>
                  <a:pt x="8346" y="13748"/>
                </a:lnTo>
                <a:lnTo>
                  <a:pt x="7835" y="13772"/>
                </a:lnTo>
                <a:lnTo>
                  <a:pt x="7349" y="13724"/>
                </a:lnTo>
                <a:lnTo>
                  <a:pt x="7373" y="13699"/>
                </a:lnTo>
                <a:lnTo>
                  <a:pt x="7397" y="13651"/>
                </a:lnTo>
                <a:lnTo>
                  <a:pt x="7422" y="13578"/>
                </a:lnTo>
                <a:lnTo>
                  <a:pt x="7397" y="13529"/>
                </a:lnTo>
                <a:lnTo>
                  <a:pt x="7373" y="13456"/>
                </a:lnTo>
                <a:lnTo>
                  <a:pt x="7324" y="13383"/>
                </a:lnTo>
                <a:lnTo>
                  <a:pt x="7203" y="13286"/>
                </a:lnTo>
                <a:lnTo>
                  <a:pt x="6911" y="13091"/>
                </a:lnTo>
                <a:lnTo>
                  <a:pt x="6643" y="12872"/>
                </a:lnTo>
                <a:lnTo>
                  <a:pt x="6521" y="12799"/>
                </a:lnTo>
                <a:lnTo>
                  <a:pt x="6448" y="12750"/>
                </a:lnTo>
                <a:lnTo>
                  <a:pt x="6424" y="12702"/>
                </a:lnTo>
                <a:lnTo>
                  <a:pt x="6424" y="12677"/>
                </a:lnTo>
                <a:lnTo>
                  <a:pt x="6400" y="12677"/>
                </a:lnTo>
                <a:lnTo>
                  <a:pt x="6375" y="12702"/>
                </a:lnTo>
                <a:lnTo>
                  <a:pt x="6351" y="12775"/>
                </a:lnTo>
                <a:lnTo>
                  <a:pt x="6327" y="12823"/>
                </a:lnTo>
                <a:lnTo>
                  <a:pt x="6351" y="12969"/>
                </a:lnTo>
                <a:lnTo>
                  <a:pt x="6400" y="13042"/>
                </a:lnTo>
                <a:lnTo>
                  <a:pt x="6448" y="13140"/>
                </a:lnTo>
                <a:lnTo>
                  <a:pt x="6570" y="13286"/>
                </a:lnTo>
                <a:lnTo>
                  <a:pt x="6716" y="13432"/>
                </a:lnTo>
                <a:lnTo>
                  <a:pt x="6862" y="13553"/>
                </a:lnTo>
                <a:lnTo>
                  <a:pt x="7032" y="13675"/>
                </a:lnTo>
                <a:lnTo>
                  <a:pt x="7032" y="13675"/>
                </a:lnTo>
                <a:lnTo>
                  <a:pt x="6619" y="13578"/>
                </a:lnTo>
                <a:lnTo>
                  <a:pt x="6229" y="13456"/>
                </a:lnTo>
                <a:lnTo>
                  <a:pt x="5864" y="13334"/>
                </a:lnTo>
                <a:lnTo>
                  <a:pt x="5670" y="13286"/>
                </a:lnTo>
                <a:lnTo>
                  <a:pt x="5475" y="13261"/>
                </a:lnTo>
                <a:lnTo>
                  <a:pt x="5280" y="13237"/>
                </a:lnTo>
                <a:lnTo>
                  <a:pt x="5086" y="13261"/>
                </a:lnTo>
                <a:lnTo>
                  <a:pt x="4988" y="13286"/>
                </a:lnTo>
                <a:lnTo>
                  <a:pt x="4915" y="13334"/>
                </a:lnTo>
                <a:lnTo>
                  <a:pt x="4842" y="13407"/>
                </a:lnTo>
                <a:lnTo>
                  <a:pt x="4818" y="13505"/>
                </a:lnTo>
                <a:lnTo>
                  <a:pt x="4672" y="13651"/>
                </a:lnTo>
                <a:lnTo>
                  <a:pt x="4502" y="13797"/>
                </a:lnTo>
                <a:lnTo>
                  <a:pt x="4331" y="13943"/>
                </a:lnTo>
                <a:lnTo>
                  <a:pt x="4161" y="14064"/>
                </a:lnTo>
                <a:lnTo>
                  <a:pt x="3869" y="14259"/>
                </a:lnTo>
                <a:lnTo>
                  <a:pt x="3553" y="14405"/>
                </a:lnTo>
                <a:lnTo>
                  <a:pt x="3212" y="14551"/>
                </a:lnTo>
                <a:lnTo>
                  <a:pt x="2896" y="14648"/>
                </a:lnTo>
                <a:lnTo>
                  <a:pt x="2555" y="14745"/>
                </a:lnTo>
                <a:lnTo>
                  <a:pt x="2190" y="14818"/>
                </a:lnTo>
                <a:lnTo>
                  <a:pt x="1825" y="14867"/>
                </a:lnTo>
                <a:lnTo>
                  <a:pt x="1485" y="14891"/>
                </a:lnTo>
                <a:lnTo>
                  <a:pt x="1314" y="14891"/>
                </a:lnTo>
                <a:lnTo>
                  <a:pt x="1144" y="14867"/>
                </a:lnTo>
                <a:lnTo>
                  <a:pt x="1436" y="14672"/>
                </a:lnTo>
                <a:lnTo>
                  <a:pt x="1728" y="14453"/>
                </a:lnTo>
                <a:lnTo>
                  <a:pt x="1996" y="14210"/>
                </a:lnTo>
                <a:lnTo>
                  <a:pt x="2239" y="13991"/>
                </a:lnTo>
                <a:lnTo>
                  <a:pt x="2604" y="13626"/>
                </a:lnTo>
                <a:lnTo>
                  <a:pt x="2774" y="13432"/>
                </a:lnTo>
                <a:lnTo>
                  <a:pt x="2944" y="13188"/>
                </a:lnTo>
                <a:lnTo>
                  <a:pt x="3066" y="12945"/>
                </a:lnTo>
                <a:lnTo>
                  <a:pt x="3163" y="12702"/>
                </a:lnTo>
                <a:lnTo>
                  <a:pt x="3212" y="12458"/>
                </a:lnTo>
                <a:lnTo>
                  <a:pt x="3212" y="12337"/>
                </a:lnTo>
                <a:lnTo>
                  <a:pt x="3212" y="12215"/>
                </a:lnTo>
                <a:lnTo>
                  <a:pt x="3236" y="12118"/>
                </a:lnTo>
                <a:lnTo>
                  <a:pt x="3212" y="12045"/>
                </a:lnTo>
                <a:lnTo>
                  <a:pt x="3188" y="11972"/>
                </a:lnTo>
                <a:lnTo>
                  <a:pt x="3115" y="11923"/>
                </a:lnTo>
                <a:lnTo>
                  <a:pt x="2920" y="11826"/>
                </a:lnTo>
                <a:lnTo>
                  <a:pt x="2750" y="11704"/>
                </a:lnTo>
                <a:lnTo>
                  <a:pt x="2409" y="11461"/>
                </a:lnTo>
                <a:lnTo>
                  <a:pt x="2117" y="11169"/>
                </a:lnTo>
                <a:lnTo>
                  <a:pt x="1850" y="10852"/>
                </a:lnTo>
                <a:lnTo>
                  <a:pt x="1631" y="10512"/>
                </a:lnTo>
                <a:lnTo>
                  <a:pt x="1412" y="10147"/>
                </a:lnTo>
                <a:lnTo>
                  <a:pt x="1241" y="9757"/>
                </a:lnTo>
                <a:lnTo>
                  <a:pt x="1095" y="9368"/>
                </a:lnTo>
                <a:lnTo>
                  <a:pt x="949" y="8979"/>
                </a:lnTo>
                <a:lnTo>
                  <a:pt x="828" y="8565"/>
                </a:lnTo>
                <a:lnTo>
                  <a:pt x="755" y="8127"/>
                </a:lnTo>
                <a:lnTo>
                  <a:pt x="682" y="7689"/>
                </a:lnTo>
                <a:lnTo>
                  <a:pt x="657" y="7251"/>
                </a:lnTo>
                <a:lnTo>
                  <a:pt x="657" y="6837"/>
                </a:lnTo>
                <a:lnTo>
                  <a:pt x="706" y="6399"/>
                </a:lnTo>
                <a:lnTo>
                  <a:pt x="803" y="5986"/>
                </a:lnTo>
                <a:lnTo>
                  <a:pt x="925" y="5548"/>
                </a:lnTo>
                <a:lnTo>
                  <a:pt x="1120" y="5110"/>
                </a:lnTo>
                <a:lnTo>
                  <a:pt x="1339" y="4696"/>
                </a:lnTo>
                <a:lnTo>
                  <a:pt x="1606" y="4307"/>
                </a:lnTo>
                <a:lnTo>
                  <a:pt x="1898" y="3869"/>
                </a:lnTo>
                <a:lnTo>
                  <a:pt x="2166" y="3431"/>
                </a:lnTo>
                <a:lnTo>
                  <a:pt x="2434" y="3017"/>
                </a:lnTo>
                <a:lnTo>
                  <a:pt x="2604" y="2823"/>
                </a:lnTo>
                <a:lnTo>
                  <a:pt x="2774" y="2628"/>
                </a:lnTo>
                <a:lnTo>
                  <a:pt x="3115" y="2336"/>
                </a:lnTo>
                <a:lnTo>
                  <a:pt x="3431" y="2068"/>
                </a:lnTo>
                <a:lnTo>
                  <a:pt x="3772" y="1825"/>
                </a:lnTo>
                <a:lnTo>
                  <a:pt x="4137" y="1582"/>
                </a:lnTo>
                <a:lnTo>
                  <a:pt x="4502" y="1387"/>
                </a:lnTo>
                <a:lnTo>
                  <a:pt x="4867" y="1192"/>
                </a:lnTo>
                <a:lnTo>
                  <a:pt x="5256" y="1046"/>
                </a:lnTo>
                <a:lnTo>
                  <a:pt x="5670" y="900"/>
                </a:lnTo>
                <a:lnTo>
                  <a:pt x="6083" y="803"/>
                </a:lnTo>
                <a:lnTo>
                  <a:pt x="6497" y="706"/>
                </a:lnTo>
                <a:lnTo>
                  <a:pt x="6935" y="633"/>
                </a:lnTo>
                <a:lnTo>
                  <a:pt x="7373" y="584"/>
                </a:lnTo>
                <a:lnTo>
                  <a:pt x="7811" y="535"/>
                </a:lnTo>
                <a:lnTo>
                  <a:pt x="8249" y="511"/>
                </a:lnTo>
                <a:close/>
                <a:moveTo>
                  <a:pt x="8444" y="0"/>
                </a:moveTo>
                <a:lnTo>
                  <a:pt x="7641" y="24"/>
                </a:lnTo>
                <a:lnTo>
                  <a:pt x="6838" y="122"/>
                </a:lnTo>
                <a:lnTo>
                  <a:pt x="6351" y="195"/>
                </a:lnTo>
                <a:lnTo>
                  <a:pt x="5889" y="292"/>
                </a:lnTo>
                <a:lnTo>
                  <a:pt x="5426" y="414"/>
                </a:lnTo>
                <a:lnTo>
                  <a:pt x="4964" y="560"/>
                </a:lnTo>
                <a:lnTo>
                  <a:pt x="4502" y="730"/>
                </a:lnTo>
                <a:lnTo>
                  <a:pt x="4088" y="949"/>
                </a:lnTo>
                <a:lnTo>
                  <a:pt x="3674" y="1217"/>
                </a:lnTo>
                <a:lnTo>
                  <a:pt x="3285" y="1509"/>
                </a:lnTo>
                <a:lnTo>
                  <a:pt x="2823" y="1922"/>
                </a:lnTo>
                <a:lnTo>
                  <a:pt x="2385" y="2312"/>
                </a:lnTo>
                <a:lnTo>
                  <a:pt x="2166" y="2531"/>
                </a:lnTo>
                <a:lnTo>
                  <a:pt x="1947" y="2725"/>
                </a:lnTo>
                <a:lnTo>
                  <a:pt x="1752" y="2969"/>
                </a:lnTo>
                <a:lnTo>
                  <a:pt x="1582" y="3212"/>
                </a:lnTo>
                <a:lnTo>
                  <a:pt x="1266" y="3723"/>
                </a:lnTo>
                <a:lnTo>
                  <a:pt x="974" y="4283"/>
                </a:lnTo>
                <a:lnTo>
                  <a:pt x="682" y="4842"/>
                </a:lnTo>
                <a:lnTo>
                  <a:pt x="438" y="5402"/>
                </a:lnTo>
                <a:lnTo>
                  <a:pt x="341" y="5645"/>
                </a:lnTo>
                <a:lnTo>
                  <a:pt x="268" y="5889"/>
                </a:lnTo>
                <a:lnTo>
                  <a:pt x="195" y="6132"/>
                </a:lnTo>
                <a:lnTo>
                  <a:pt x="146" y="6375"/>
                </a:lnTo>
                <a:lnTo>
                  <a:pt x="122" y="6886"/>
                </a:lnTo>
                <a:lnTo>
                  <a:pt x="122" y="7397"/>
                </a:lnTo>
                <a:lnTo>
                  <a:pt x="171" y="7908"/>
                </a:lnTo>
                <a:lnTo>
                  <a:pt x="268" y="8419"/>
                </a:lnTo>
                <a:lnTo>
                  <a:pt x="390" y="8906"/>
                </a:lnTo>
                <a:lnTo>
                  <a:pt x="536" y="9392"/>
                </a:lnTo>
                <a:lnTo>
                  <a:pt x="682" y="9830"/>
                </a:lnTo>
                <a:lnTo>
                  <a:pt x="876" y="10244"/>
                </a:lnTo>
                <a:lnTo>
                  <a:pt x="1095" y="10658"/>
                </a:lnTo>
                <a:lnTo>
                  <a:pt x="1339" y="11047"/>
                </a:lnTo>
                <a:lnTo>
                  <a:pt x="1631" y="11412"/>
                </a:lnTo>
                <a:lnTo>
                  <a:pt x="1947" y="11728"/>
                </a:lnTo>
                <a:lnTo>
                  <a:pt x="2117" y="11874"/>
                </a:lnTo>
                <a:lnTo>
                  <a:pt x="2312" y="12020"/>
                </a:lnTo>
                <a:lnTo>
                  <a:pt x="2507" y="12142"/>
                </a:lnTo>
                <a:lnTo>
                  <a:pt x="2701" y="12239"/>
                </a:lnTo>
                <a:lnTo>
                  <a:pt x="2677" y="12458"/>
                </a:lnTo>
                <a:lnTo>
                  <a:pt x="2604" y="12653"/>
                </a:lnTo>
                <a:lnTo>
                  <a:pt x="2482" y="12848"/>
                </a:lnTo>
                <a:lnTo>
                  <a:pt x="2361" y="13042"/>
                </a:lnTo>
                <a:lnTo>
                  <a:pt x="2215" y="13213"/>
                </a:lnTo>
                <a:lnTo>
                  <a:pt x="2069" y="13359"/>
                </a:lnTo>
                <a:lnTo>
                  <a:pt x="1752" y="13675"/>
                </a:lnTo>
                <a:lnTo>
                  <a:pt x="1412" y="13967"/>
                </a:lnTo>
                <a:lnTo>
                  <a:pt x="1047" y="14259"/>
                </a:lnTo>
                <a:lnTo>
                  <a:pt x="828" y="14381"/>
                </a:lnTo>
                <a:lnTo>
                  <a:pt x="633" y="14478"/>
                </a:lnTo>
                <a:lnTo>
                  <a:pt x="414" y="14575"/>
                </a:lnTo>
                <a:lnTo>
                  <a:pt x="195" y="14648"/>
                </a:lnTo>
                <a:lnTo>
                  <a:pt x="98" y="14697"/>
                </a:lnTo>
                <a:lnTo>
                  <a:pt x="25" y="14794"/>
                </a:lnTo>
                <a:lnTo>
                  <a:pt x="0" y="14891"/>
                </a:lnTo>
                <a:lnTo>
                  <a:pt x="25" y="14989"/>
                </a:lnTo>
                <a:lnTo>
                  <a:pt x="49" y="15086"/>
                </a:lnTo>
                <a:lnTo>
                  <a:pt x="146" y="15159"/>
                </a:lnTo>
                <a:lnTo>
                  <a:pt x="244" y="15208"/>
                </a:lnTo>
                <a:lnTo>
                  <a:pt x="365" y="15208"/>
                </a:lnTo>
                <a:lnTo>
                  <a:pt x="414" y="15183"/>
                </a:lnTo>
                <a:lnTo>
                  <a:pt x="560" y="15256"/>
                </a:lnTo>
                <a:lnTo>
                  <a:pt x="682" y="15305"/>
                </a:lnTo>
                <a:lnTo>
                  <a:pt x="998" y="15378"/>
                </a:lnTo>
                <a:lnTo>
                  <a:pt x="1314" y="15402"/>
                </a:lnTo>
                <a:lnTo>
                  <a:pt x="1679" y="15402"/>
                </a:lnTo>
                <a:lnTo>
                  <a:pt x="2020" y="15354"/>
                </a:lnTo>
                <a:lnTo>
                  <a:pt x="2336" y="15305"/>
                </a:lnTo>
                <a:lnTo>
                  <a:pt x="2896" y="15183"/>
                </a:lnTo>
                <a:lnTo>
                  <a:pt x="3261" y="15062"/>
                </a:lnTo>
                <a:lnTo>
                  <a:pt x="3626" y="14916"/>
                </a:lnTo>
                <a:lnTo>
                  <a:pt x="3991" y="14770"/>
                </a:lnTo>
                <a:lnTo>
                  <a:pt x="4331" y="14575"/>
                </a:lnTo>
                <a:lnTo>
                  <a:pt x="4575" y="14429"/>
                </a:lnTo>
                <a:lnTo>
                  <a:pt x="4818" y="14259"/>
                </a:lnTo>
                <a:lnTo>
                  <a:pt x="5037" y="14040"/>
                </a:lnTo>
                <a:lnTo>
                  <a:pt x="5134" y="13918"/>
                </a:lnTo>
                <a:lnTo>
                  <a:pt x="5207" y="13797"/>
                </a:lnTo>
                <a:lnTo>
                  <a:pt x="5426" y="13821"/>
                </a:lnTo>
                <a:lnTo>
                  <a:pt x="5645" y="13845"/>
                </a:lnTo>
                <a:lnTo>
                  <a:pt x="6059" y="13967"/>
                </a:lnTo>
                <a:lnTo>
                  <a:pt x="6497" y="14113"/>
                </a:lnTo>
                <a:lnTo>
                  <a:pt x="6692" y="14186"/>
                </a:lnTo>
                <a:lnTo>
                  <a:pt x="6911" y="14235"/>
                </a:lnTo>
                <a:lnTo>
                  <a:pt x="7178" y="14283"/>
                </a:lnTo>
                <a:lnTo>
                  <a:pt x="7446" y="14308"/>
                </a:lnTo>
                <a:lnTo>
                  <a:pt x="7981" y="14332"/>
                </a:lnTo>
                <a:lnTo>
                  <a:pt x="8517" y="14308"/>
                </a:lnTo>
                <a:lnTo>
                  <a:pt x="9052" y="14259"/>
                </a:lnTo>
                <a:lnTo>
                  <a:pt x="9490" y="14210"/>
                </a:lnTo>
                <a:lnTo>
                  <a:pt x="9952" y="14137"/>
                </a:lnTo>
                <a:lnTo>
                  <a:pt x="10390" y="14040"/>
                </a:lnTo>
                <a:lnTo>
                  <a:pt x="10828" y="13918"/>
                </a:lnTo>
                <a:lnTo>
                  <a:pt x="11266" y="13797"/>
                </a:lnTo>
                <a:lnTo>
                  <a:pt x="11680" y="13651"/>
                </a:lnTo>
                <a:lnTo>
                  <a:pt x="12093" y="13480"/>
                </a:lnTo>
                <a:lnTo>
                  <a:pt x="12507" y="13286"/>
                </a:lnTo>
                <a:lnTo>
                  <a:pt x="12921" y="13067"/>
                </a:lnTo>
                <a:lnTo>
                  <a:pt x="13310" y="12823"/>
                </a:lnTo>
                <a:lnTo>
                  <a:pt x="13699" y="12556"/>
                </a:lnTo>
                <a:lnTo>
                  <a:pt x="14089" y="12264"/>
                </a:lnTo>
                <a:lnTo>
                  <a:pt x="14429" y="11947"/>
                </a:lnTo>
                <a:lnTo>
                  <a:pt x="14770" y="11607"/>
                </a:lnTo>
                <a:lnTo>
                  <a:pt x="15111" y="11266"/>
                </a:lnTo>
                <a:lnTo>
                  <a:pt x="15403" y="10901"/>
                </a:lnTo>
                <a:lnTo>
                  <a:pt x="15670" y="10512"/>
                </a:lnTo>
                <a:lnTo>
                  <a:pt x="15914" y="10098"/>
                </a:lnTo>
                <a:lnTo>
                  <a:pt x="16133" y="9684"/>
                </a:lnTo>
                <a:lnTo>
                  <a:pt x="16327" y="9246"/>
                </a:lnTo>
                <a:lnTo>
                  <a:pt x="16473" y="8808"/>
                </a:lnTo>
                <a:lnTo>
                  <a:pt x="16595" y="8346"/>
                </a:lnTo>
                <a:lnTo>
                  <a:pt x="16668" y="7884"/>
                </a:lnTo>
                <a:lnTo>
                  <a:pt x="16717" y="7421"/>
                </a:lnTo>
                <a:lnTo>
                  <a:pt x="16717" y="7178"/>
                </a:lnTo>
                <a:lnTo>
                  <a:pt x="16692" y="6959"/>
                </a:lnTo>
                <a:lnTo>
                  <a:pt x="16595" y="6497"/>
                </a:lnTo>
                <a:lnTo>
                  <a:pt x="16473" y="6035"/>
                </a:lnTo>
                <a:lnTo>
                  <a:pt x="16352" y="5597"/>
                </a:lnTo>
                <a:lnTo>
                  <a:pt x="16206" y="5134"/>
                </a:lnTo>
                <a:lnTo>
                  <a:pt x="16084" y="4672"/>
                </a:lnTo>
                <a:lnTo>
                  <a:pt x="15962" y="4210"/>
                </a:lnTo>
                <a:lnTo>
                  <a:pt x="15792" y="3772"/>
                </a:lnTo>
                <a:lnTo>
                  <a:pt x="15597" y="3358"/>
                </a:lnTo>
                <a:lnTo>
                  <a:pt x="15354" y="2993"/>
                </a:lnTo>
                <a:lnTo>
                  <a:pt x="15062" y="2652"/>
                </a:lnTo>
                <a:lnTo>
                  <a:pt x="14770" y="2336"/>
                </a:lnTo>
                <a:lnTo>
                  <a:pt x="14429" y="2044"/>
                </a:lnTo>
                <a:lnTo>
                  <a:pt x="14089" y="1776"/>
                </a:lnTo>
                <a:lnTo>
                  <a:pt x="13724" y="1509"/>
                </a:lnTo>
                <a:lnTo>
                  <a:pt x="13334" y="1265"/>
                </a:lnTo>
                <a:lnTo>
                  <a:pt x="12969" y="1046"/>
                </a:lnTo>
                <a:lnTo>
                  <a:pt x="12580" y="827"/>
                </a:lnTo>
                <a:lnTo>
                  <a:pt x="12166" y="633"/>
                </a:lnTo>
                <a:lnTo>
                  <a:pt x="11777" y="487"/>
                </a:lnTo>
                <a:lnTo>
                  <a:pt x="11363" y="341"/>
                </a:lnTo>
                <a:lnTo>
                  <a:pt x="10950" y="219"/>
                </a:lnTo>
                <a:lnTo>
                  <a:pt x="10512" y="146"/>
                </a:lnTo>
                <a:lnTo>
                  <a:pt x="10074" y="73"/>
                </a:lnTo>
                <a:lnTo>
                  <a:pt x="927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5063460" y="2343150"/>
            <a:ext cx="1184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s</a:t>
            </a:r>
            <a:r>
              <a:rPr lang="en-US" sz="3600" b="1" dirty="0" smtClean="0">
                <a:solidFill>
                  <a:schemeClr val="bg1"/>
                </a:solidFill>
              </a:rPr>
              <a:t>our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29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 txBox="1">
            <a:spLocks noGrp="1"/>
          </p:cNvSpPr>
          <p:nvPr>
            <p:ph type="ctrTitle" idx="4294967295"/>
          </p:nvPr>
        </p:nvSpPr>
        <p:spPr>
          <a:xfrm>
            <a:off x="1524000" y="361950"/>
            <a:ext cx="7010400" cy="16931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Take a little bit amount of each substances given below:</a:t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Baking soda, turmeric solution </a:t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Taste each of it.</a:t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/>
            </a:r>
            <a:br>
              <a:rPr lang="en-US" sz="2000" dirty="0" smtClean="0">
                <a:solidFill>
                  <a:srgbClr val="EFEFEF"/>
                </a:solidFill>
              </a:rPr>
            </a:br>
            <a:r>
              <a:rPr lang="en-US" sz="2000" dirty="0" smtClean="0">
                <a:solidFill>
                  <a:srgbClr val="EFEFEF"/>
                </a:solidFill>
              </a:rPr>
              <a:t> </a:t>
            </a:r>
            <a:endParaRPr lang="en" sz="2000" dirty="0">
              <a:solidFill>
                <a:srgbClr val="EFEFEF"/>
              </a:solidFill>
            </a:endParaRPr>
          </a:p>
        </p:txBody>
      </p:sp>
      <p:grpSp>
        <p:nvGrpSpPr>
          <p:cNvPr id="4" name="Shape 709"/>
          <p:cNvGrpSpPr/>
          <p:nvPr/>
        </p:nvGrpSpPr>
        <p:grpSpPr>
          <a:xfrm>
            <a:off x="8035680" y="4240693"/>
            <a:ext cx="432570" cy="421333"/>
            <a:chOff x="5926225" y="921350"/>
            <a:chExt cx="517800" cy="504350"/>
          </a:xfrm>
        </p:grpSpPr>
        <p:sp>
          <p:nvSpPr>
            <p:cNvPr id="1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1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19" name="Shape 712"/>
          <p:cNvSpPr/>
          <p:nvPr/>
        </p:nvSpPr>
        <p:spPr>
          <a:xfrm>
            <a:off x="8229600" y="44767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30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24578" name="Picture 2" descr="C:\Users\Pradeep kumar\Downloads\png\foo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1657350"/>
            <a:ext cx="1524000" cy="1524000"/>
          </a:xfrm>
          <a:prstGeom prst="rect">
            <a:avLst/>
          </a:prstGeom>
          <a:noFill/>
        </p:spPr>
      </p:pic>
      <p:pic>
        <p:nvPicPr>
          <p:cNvPr id="24579" name="Picture 3" descr="C:\Users\Pradeep kumar\Downloads\png\foo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581150"/>
            <a:ext cx="1524000" cy="1524000"/>
          </a:xfrm>
          <a:prstGeom prst="rect">
            <a:avLst/>
          </a:prstGeom>
          <a:noFill/>
        </p:spPr>
      </p:pic>
      <p:sp>
        <p:nvSpPr>
          <p:cNvPr id="33" name="Rectangle 32"/>
          <p:cNvSpPr/>
          <p:nvPr/>
        </p:nvSpPr>
        <p:spPr>
          <a:xfrm>
            <a:off x="2514600" y="3193018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EFEFEF"/>
                </a:solidFill>
              </a:rPr>
              <a:t>b</a:t>
            </a:r>
            <a:r>
              <a:rPr lang="en-US" dirty="0" smtClean="0">
                <a:solidFill>
                  <a:srgbClr val="EFEFEF"/>
                </a:solidFill>
              </a:rPr>
              <a:t>aking soda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4840243" y="3257550"/>
            <a:ext cx="1941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EFEFEF"/>
                </a:solidFill>
              </a:rPr>
              <a:t>turmeric solution </a:t>
            </a:r>
            <a:endParaRPr lang="en-US" dirty="0"/>
          </a:p>
        </p:txBody>
      </p:sp>
      <p:sp>
        <p:nvSpPr>
          <p:cNvPr id="36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64FB4B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709"/>
          <p:cNvGrpSpPr/>
          <p:nvPr/>
        </p:nvGrpSpPr>
        <p:grpSpPr>
          <a:xfrm>
            <a:off x="7924800" y="4095750"/>
            <a:ext cx="432570" cy="421333"/>
            <a:chOff x="5926225" y="921350"/>
            <a:chExt cx="517800" cy="504350"/>
          </a:xfrm>
        </p:grpSpPr>
        <p:sp>
          <p:nvSpPr>
            <p:cNvPr id="19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20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21" name="Shape 712"/>
          <p:cNvSpPr/>
          <p:nvPr/>
        </p:nvSpPr>
        <p:spPr>
          <a:xfrm>
            <a:off x="8118720" y="4331807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09950"/>
            <a:ext cx="3076575" cy="1725613"/>
          </a:xfrm>
          <a:prstGeom prst="rect">
            <a:avLst/>
          </a:prstGeom>
          <a:noFill/>
        </p:spPr>
      </p:pic>
      <p:sp>
        <p:nvSpPr>
          <p:cNvPr id="10" name="Shape 286"/>
          <p:cNvSpPr txBox="1">
            <a:spLocks/>
          </p:cNvSpPr>
          <p:nvPr/>
        </p:nvSpPr>
        <p:spPr>
          <a:xfrm>
            <a:off x="1600200" y="209550"/>
            <a:ext cx="5981700" cy="838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What taste do you observe ?</a:t>
            </a:r>
          </a:p>
        </p:txBody>
      </p:sp>
      <p:sp>
        <p:nvSpPr>
          <p:cNvPr id="11" name="Shape 570"/>
          <p:cNvSpPr/>
          <p:nvPr/>
        </p:nvSpPr>
        <p:spPr>
          <a:xfrm>
            <a:off x="3810000" y="2464006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798"/>
          <p:cNvSpPr/>
          <p:nvPr/>
        </p:nvSpPr>
        <p:spPr>
          <a:xfrm>
            <a:off x="4914900" y="1200150"/>
            <a:ext cx="2057400" cy="1676400"/>
          </a:xfrm>
          <a:custGeom>
            <a:avLst/>
            <a:gdLst/>
            <a:ahLst/>
            <a:cxnLst/>
            <a:rect l="0" t="0" r="0" b="0"/>
            <a:pathLst>
              <a:path w="16717" h="15403" extrusionOk="0">
                <a:moveTo>
                  <a:pt x="9149" y="511"/>
                </a:moveTo>
                <a:lnTo>
                  <a:pt x="9587" y="560"/>
                </a:lnTo>
                <a:lnTo>
                  <a:pt x="10025" y="608"/>
                </a:lnTo>
                <a:lnTo>
                  <a:pt x="10439" y="681"/>
                </a:lnTo>
                <a:lnTo>
                  <a:pt x="10877" y="779"/>
                </a:lnTo>
                <a:lnTo>
                  <a:pt x="11290" y="900"/>
                </a:lnTo>
                <a:lnTo>
                  <a:pt x="11704" y="1046"/>
                </a:lnTo>
                <a:lnTo>
                  <a:pt x="12093" y="1217"/>
                </a:lnTo>
                <a:lnTo>
                  <a:pt x="12483" y="1411"/>
                </a:lnTo>
                <a:lnTo>
                  <a:pt x="12994" y="1703"/>
                </a:lnTo>
                <a:lnTo>
                  <a:pt x="13505" y="2020"/>
                </a:lnTo>
                <a:lnTo>
                  <a:pt x="13967" y="2360"/>
                </a:lnTo>
                <a:lnTo>
                  <a:pt x="14210" y="2555"/>
                </a:lnTo>
                <a:lnTo>
                  <a:pt x="14405" y="2750"/>
                </a:lnTo>
                <a:lnTo>
                  <a:pt x="14332" y="2871"/>
                </a:lnTo>
                <a:lnTo>
                  <a:pt x="14308" y="3017"/>
                </a:lnTo>
                <a:lnTo>
                  <a:pt x="14308" y="3066"/>
                </a:lnTo>
                <a:lnTo>
                  <a:pt x="14332" y="3090"/>
                </a:lnTo>
                <a:lnTo>
                  <a:pt x="14405" y="3139"/>
                </a:lnTo>
                <a:lnTo>
                  <a:pt x="14478" y="3139"/>
                </a:lnTo>
                <a:lnTo>
                  <a:pt x="14551" y="3090"/>
                </a:lnTo>
                <a:lnTo>
                  <a:pt x="14624" y="2993"/>
                </a:lnTo>
                <a:lnTo>
                  <a:pt x="14867" y="3285"/>
                </a:lnTo>
                <a:lnTo>
                  <a:pt x="14770" y="3358"/>
                </a:lnTo>
                <a:lnTo>
                  <a:pt x="14697" y="3431"/>
                </a:lnTo>
                <a:lnTo>
                  <a:pt x="14600" y="3601"/>
                </a:lnTo>
                <a:lnTo>
                  <a:pt x="14575" y="3674"/>
                </a:lnTo>
                <a:lnTo>
                  <a:pt x="14575" y="3723"/>
                </a:lnTo>
                <a:lnTo>
                  <a:pt x="14575" y="3772"/>
                </a:lnTo>
                <a:lnTo>
                  <a:pt x="14600" y="3796"/>
                </a:lnTo>
                <a:lnTo>
                  <a:pt x="14648" y="3796"/>
                </a:lnTo>
                <a:lnTo>
                  <a:pt x="14721" y="3772"/>
                </a:lnTo>
                <a:lnTo>
                  <a:pt x="14867" y="3699"/>
                </a:lnTo>
                <a:lnTo>
                  <a:pt x="15086" y="3601"/>
                </a:lnTo>
                <a:lnTo>
                  <a:pt x="15208" y="3820"/>
                </a:lnTo>
                <a:lnTo>
                  <a:pt x="15305" y="4064"/>
                </a:lnTo>
                <a:lnTo>
                  <a:pt x="15111" y="4137"/>
                </a:lnTo>
                <a:lnTo>
                  <a:pt x="15013" y="4185"/>
                </a:lnTo>
                <a:lnTo>
                  <a:pt x="14916" y="4234"/>
                </a:lnTo>
                <a:lnTo>
                  <a:pt x="14892" y="4307"/>
                </a:lnTo>
                <a:lnTo>
                  <a:pt x="14892" y="4380"/>
                </a:lnTo>
                <a:lnTo>
                  <a:pt x="14940" y="4429"/>
                </a:lnTo>
                <a:lnTo>
                  <a:pt x="15013" y="4453"/>
                </a:lnTo>
                <a:lnTo>
                  <a:pt x="15135" y="4453"/>
                </a:lnTo>
                <a:lnTo>
                  <a:pt x="15232" y="4429"/>
                </a:lnTo>
                <a:lnTo>
                  <a:pt x="15427" y="4380"/>
                </a:lnTo>
                <a:lnTo>
                  <a:pt x="15573" y="4915"/>
                </a:lnTo>
                <a:lnTo>
                  <a:pt x="15403" y="4964"/>
                </a:lnTo>
                <a:lnTo>
                  <a:pt x="15232" y="5061"/>
                </a:lnTo>
                <a:lnTo>
                  <a:pt x="15086" y="5183"/>
                </a:lnTo>
                <a:lnTo>
                  <a:pt x="15038" y="5256"/>
                </a:lnTo>
                <a:lnTo>
                  <a:pt x="15013" y="5329"/>
                </a:lnTo>
                <a:lnTo>
                  <a:pt x="15013" y="5378"/>
                </a:lnTo>
                <a:lnTo>
                  <a:pt x="15038" y="5402"/>
                </a:lnTo>
                <a:lnTo>
                  <a:pt x="15062" y="5426"/>
                </a:lnTo>
                <a:lnTo>
                  <a:pt x="15111" y="5451"/>
                </a:lnTo>
                <a:lnTo>
                  <a:pt x="15208" y="5451"/>
                </a:lnTo>
                <a:lnTo>
                  <a:pt x="15305" y="5426"/>
                </a:lnTo>
                <a:lnTo>
                  <a:pt x="15476" y="5353"/>
                </a:lnTo>
                <a:lnTo>
                  <a:pt x="15695" y="5305"/>
                </a:lnTo>
                <a:lnTo>
                  <a:pt x="15792" y="5743"/>
                </a:lnTo>
                <a:lnTo>
                  <a:pt x="15622" y="5816"/>
                </a:lnTo>
                <a:lnTo>
                  <a:pt x="15451" y="5864"/>
                </a:lnTo>
                <a:lnTo>
                  <a:pt x="15305" y="5937"/>
                </a:lnTo>
                <a:lnTo>
                  <a:pt x="15159" y="6035"/>
                </a:lnTo>
                <a:lnTo>
                  <a:pt x="15013" y="6132"/>
                </a:lnTo>
                <a:lnTo>
                  <a:pt x="15013" y="6181"/>
                </a:lnTo>
                <a:lnTo>
                  <a:pt x="15013" y="6205"/>
                </a:lnTo>
                <a:lnTo>
                  <a:pt x="15038" y="6229"/>
                </a:lnTo>
                <a:lnTo>
                  <a:pt x="15403" y="6229"/>
                </a:lnTo>
                <a:lnTo>
                  <a:pt x="15719" y="6181"/>
                </a:lnTo>
                <a:lnTo>
                  <a:pt x="15914" y="6156"/>
                </a:lnTo>
                <a:lnTo>
                  <a:pt x="16035" y="6594"/>
                </a:lnTo>
                <a:lnTo>
                  <a:pt x="15768" y="6691"/>
                </a:lnTo>
                <a:lnTo>
                  <a:pt x="15549" y="6764"/>
                </a:lnTo>
                <a:lnTo>
                  <a:pt x="15184" y="6910"/>
                </a:lnTo>
                <a:lnTo>
                  <a:pt x="15135" y="6935"/>
                </a:lnTo>
                <a:lnTo>
                  <a:pt x="15062" y="6983"/>
                </a:lnTo>
                <a:lnTo>
                  <a:pt x="15038" y="7032"/>
                </a:lnTo>
                <a:lnTo>
                  <a:pt x="15013" y="7081"/>
                </a:lnTo>
                <a:lnTo>
                  <a:pt x="15038" y="7056"/>
                </a:lnTo>
                <a:lnTo>
                  <a:pt x="15013" y="7105"/>
                </a:lnTo>
                <a:lnTo>
                  <a:pt x="15013" y="7129"/>
                </a:lnTo>
                <a:lnTo>
                  <a:pt x="15038" y="7154"/>
                </a:lnTo>
                <a:lnTo>
                  <a:pt x="15086" y="7202"/>
                </a:lnTo>
                <a:lnTo>
                  <a:pt x="15208" y="7227"/>
                </a:lnTo>
                <a:lnTo>
                  <a:pt x="15403" y="7227"/>
                </a:lnTo>
                <a:lnTo>
                  <a:pt x="15622" y="7178"/>
                </a:lnTo>
                <a:lnTo>
                  <a:pt x="15841" y="7129"/>
                </a:lnTo>
                <a:lnTo>
                  <a:pt x="16108" y="7056"/>
                </a:lnTo>
                <a:lnTo>
                  <a:pt x="16108" y="7397"/>
                </a:lnTo>
                <a:lnTo>
                  <a:pt x="16108" y="7713"/>
                </a:lnTo>
                <a:lnTo>
                  <a:pt x="16035" y="7713"/>
                </a:lnTo>
                <a:lnTo>
                  <a:pt x="15670" y="7762"/>
                </a:lnTo>
                <a:lnTo>
                  <a:pt x="15330" y="7786"/>
                </a:lnTo>
                <a:lnTo>
                  <a:pt x="14965" y="7835"/>
                </a:lnTo>
                <a:lnTo>
                  <a:pt x="14600" y="7932"/>
                </a:lnTo>
                <a:lnTo>
                  <a:pt x="14575" y="7957"/>
                </a:lnTo>
                <a:lnTo>
                  <a:pt x="14575" y="7981"/>
                </a:lnTo>
                <a:lnTo>
                  <a:pt x="14575" y="8005"/>
                </a:lnTo>
                <a:lnTo>
                  <a:pt x="14600" y="8030"/>
                </a:lnTo>
                <a:lnTo>
                  <a:pt x="15330" y="8151"/>
                </a:lnTo>
                <a:lnTo>
                  <a:pt x="15500" y="8176"/>
                </a:lnTo>
                <a:lnTo>
                  <a:pt x="15695" y="8200"/>
                </a:lnTo>
                <a:lnTo>
                  <a:pt x="15865" y="8176"/>
                </a:lnTo>
                <a:lnTo>
                  <a:pt x="16035" y="8127"/>
                </a:lnTo>
                <a:lnTo>
                  <a:pt x="16035" y="8176"/>
                </a:lnTo>
                <a:lnTo>
                  <a:pt x="15938" y="8565"/>
                </a:lnTo>
                <a:lnTo>
                  <a:pt x="15816" y="8930"/>
                </a:lnTo>
                <a:lnTo>
                  <a:pt x="15524" y="8881"/>
                </a:lnTo>
                <a:lnTo>
                  <a:pt x="15232" y="8833"/>
                </a:lnTo>
                <a:lnTo>
                  <a:pt x="15013" y="8784"/>
                </a:lnTo>
                <a:lnTo>
                  <a:pt x="14794" y="8760"/>
                </a:lnTo>
                <a:lnTo>
                  <a:pt x="14332" y="8784"/>
                </a:lnTo>
                <a:lnTo>
                  <a:pt x="14308" y="8784"/>
                </a:lnTo>
                <a:lnTo>
                  <a:pt x="14308" y="8808"/>
                </a:lnTo>
                <a:lnTo>
                  <a:pt x="14308" y="8833"/>
                </a:lnTo>
                <a:lnTo>
                  <a:pt x="14332" y="8833"/>
                </a:lnTo>
                <a:lnTo>
                  <a:pt x="14478" y="8881"/>
                </a:lnTo>
                <a:lnTo>
                  <a:pt x="14624" y="8954"/>
                </a:lnTo>
                <a:lnTo>
                  <a:pt x="14965" y="9125"/>
                </a:lnTo>
                <a:lnTo>
                  <a:pt x="15281" y="9271"/>
                </a:lnTo>
                <a:lnTo>
                  <a:pt x="15451" y="9319"/>
                </a:lnTo>
                <a:lnTo>
                  <a:pt x="15622" y="9368"/>
                </a:lnTo>
                <a:lnTo>
                  <a:pt x="15500" y="9636"/>
                </a:lnTo>
                <a:lnTo>
                  <a:pt x="15354" y="9903"/>
                </a:lnTo>
                <a:lnTo>
                  <a:pt x="15135" y="9782"/>
                </a:lnTo>
                <a:lnTo>
                  <a:pt x="14916" y="9684"/>
                </a:lnTo>
                <a:lnTo>
                  <a:pt x="14429" y="9563"/>
                </a:lnTo>
                <a:lnTo>
                  <a:pt x="14210" y="9490"/>
                </a:lnTo>
                <a:lnTo>
                  <a:pt x="13943" y="9441"/>
                </a:lnTo>
                <a:lnTo>
                  <a:pt x="13699" y="9417"/>
                </a:lnTo>
                <a:lnTo>
                  <a:pt x="13553" y="9417"/>
                </a:lnTo>
                <a:lnTo>
                  <a:pt x="13456" y="9465"/>
                </a:lnTo>
                <a:lnTo>
                  <a:pt x="13432" y="9490"/>
                </a:lnTo>
                <a:lnTo>
                  <a:pt x="13432" y="9514"/>
                </a:lnTo>
                <a:lnTo>
                  <a:pt x="13578" y="9636"/>
                </a:lnTo>
                <a:lnTo>
                  <a:pt x="13772" y="9733"/>
                </a:lnTo>
                <a:lnTo>
                  <a:pt x="14137" y="9855"/>
                </a:lnTo>
                <a:lnTo>
                  <a:pt x="14648" y="10049"/>
                </a:lnTo>
                <a:lnTo>
                  <a:pt x="14892" y="10147"/>
                </a:lnTo>
                <a:lnTo>
                  <a:pt x="15135" y="10244"/>
                </a:lnTo>
                <a:lnTo>
                  <a:pt x="14794" y="10706"/>
                </a:lnTo>
                <a:lnTo>
                  <a:pt x="14721" y="10658"/>
                </a:lnTo>
                <a:lnTo>
                  <a:pt x="14624" y="10633"/>
                </a:lnTo>
                <a:lnTo>
                  <a:pt x="14405" y="10560"/>
                </a:lnTo>
                <a:lnTo>
                  <a:pt x="13991" y="10512"/>
                </a:lnTo>
                <a:lnTo>
                  <a:pt x="13772" y="10439"/>
                </a:lnTo>
                <a:lnTo>
                  <a:pt x="13505" y="10366"/>
                </a:lnTo>
                <a:lnTo>
                  <a:pt x="13359" y="10341"/>
                </a:lnTo>
                <a:lnTo>
                  <a:pt x="13213" y="10317"/>
                </a:lnTo>
                <a:lnTo>
                  <a:pt x="13115" y="10341"/>
                </a:lnTo>
                <a:lnTo>
                  <a:pt x="12994" y="10390"/>
                </a:lnTo>
                <a:lnTo>
                  <a:pt x="12994" y="10414"/>
                </a:lnTo>
                <a:lnTo>
                  <a:pt x="13018" y="10536"/>
                </a:lnTo>
                <a:lnTo>
                  <a:pt x="13091" y="10609"/>
                </a:lnTo>
                <a:lnTo>
                  <a:pt x="13188" y="10682"/>
                </a:lnTo>
                <a:lnTo>
                  <a:pt x="13310" y="10731"/>
                </a:lnTo>
                <a:lnTo>
                  <a:pt x="13553" y="10828"/>
                </a:lnTo>
                <a:lnTo>
                  <a:pt x="13772" y="10877"/>
                </a:lnTo>
                <a:lnTo>
                  <a:pt x="14113" y="10998"/>
                </a:lnTo>
                <a:lnTo>
                  <a:pt x="14308" y="11047"/>
                </a:lnTo>
                <a:lnTo>
                  <a:pt x="14502" y="11071"/>
                </a:lnTo>
                <a:lnTo>
                  <a:pt x="14089" y="11509"/>
                </a:lnTo>
                <a:lnTo>
                  <a:pt x="13943" y="11412"/>
                </a:lnTo>
                <a:lnTo>
                  <a:pt x="13772" y="11339"/>
                </a:lnTo>
                <a:lnTo>
                  <a:pt x="13432" y="11242"/>
                </a:lnTo>
                <a:lnTo>
                  <a:pt x="13067" y="11144"/>
                </a:lnTo>
                <a:lnTo>
                  <a:pt x="12702" y="11071"/>
                </a:lnTo>
                <a:lnTo>
                  <a:pt x="12337" y="11047"/>
                </a:lnTo>
                <a:lnTo>
                  <a:pt x="11972" y="11096"/>
                </a:lnTo>
                <a:lnTo>
                  <a:pt x="11947" y="11096"/>
                </a:lnTo>
                <a:lnTo>
                  <a:pt x="11899" y="11120"/>
                </a:lnTo>
                <a:lnTo>
                  <a:pt x="11874" y="11193"/>
                </a:lnTo>
                <a:lnTo>
                  <a:pt x="11850" y="11266"/>
                </a:lnTo>
                <a:lnTo>
                  <a:pt x="11874" y="11290"/>
                </a:lnTo>
                <a:lnTo>
                  <a:pt x="11899" y="11363"/>
                </a:lnTo>
                <a:lnTo>
                  <a:pt x="11972" y="11412"/>
                </a:lnTo>
                <a:lnTo>
                  <a:pt x="12580" y="11509"/>
                </a:lnTo>
                <a:lnTo>
                  <a:pt x="12872" y="11582"/>
                </a:lnTo>
                <a:lnTo>
                  <a:pt x="13164" y="11655"/>
                </a:lnTo>
                <a:lnTo>
                  <a:pt x="13432" y="11753"/>
                </a:lnTo>
                <a:lnTo>
                  <a:pt x="13675" y="11850"/>
                </a:lnTo>
                <a:lnTo>
                  <a:pt x="13359" y="12118"/>
                </a:lnTo>
                <a:lnTo>
                  <a:pt x="13018" y="12337"/>
                </a:lnTo>
                <a:lnTo>
                  <a:pt x="12994" y="12288"/>
                </a:lnTo>
                <a:lnTo>
                  <a:pt x="12945" y="12239"/>
                </a:lnTo>
                <a:lnTo>
                  <a:pt x="12775" y="12166"/>
                </a:lnTo>
                <a:lnTo>
                  <a:pt x="12604" y="12142"/>
                </a:lnTo>
                <a:lnTo>
                  <a:pt x="12410" y="12118"/>
                </a:lnTo>
                <a:lnTo>
                  <a:pt x="12215" y="12069"/>
                </a:lnTo>
                <a:lnTo>
                  <a:pt x="11850" y="11947"/>
                </a:lnTo>
                <a:lnTo>
                  <a:pt x="11558" y="11826"/>
                </a:lnTo>
                <a:lnTo>
                  <a:pt x="11242" y="11704"/>
                </a:lnTo>
                <a:lnTo>
                  <a:pt x="11096" y="11655"/>
                </a:lnTo>
                <a:lnTo>
                  <a:pt x="10950" y="11607"/>
                </a:lnTo>
                <a:lnTo>
                  <a:pt x="10779" y="11582"/>
                </a:lnTo>
                <a:lnTo>
                  <a:pt x="10633" y="11582"/>
                </a:lnTo>
                <a:lnTo>
                  <a:pt x="10609" y="11607"/>
                </a:lnTo>
                <a:lnTo>
                  <a:pt x="10609" y="11655"/>
                </a:lnTo>
                <a:lnTo>
                  <a:pt x="10682" y="11753"/>
                </a:lnTo>
                <a:lnTo>
                  <a:pt x="10804" y="11874"/>
                </a:lnTo>
                <a:lnTo>
                  <a:pt x="10925" y="11947"/>
                </a:lnTo>
                <a:lnTo>
                  <a:pt x="11047" y="12045"/>
                </a:lnTo>
                <a:lnTo>
                  <a:pt x="11315" y="12166"/>
                </a:lnTo>
                <a:lnTo>
                  <a:pt x="11582" y="12288"/>
                </a:lnTo>
                <a:lnTo>
                  <a:pt x="11826" y="12385"/>
                </a:lnTo>
                <a:lnTo>
                  <a:pt x="12093" y="12483"/>
                </a:lnTo>
                <a:lnTo>
                  <a:pt x="12361" y="12556"/>
                </a:lnTo>
                <a:lnTo>
                  <a:pt x="12507" y="12580"/>
                </a:lnTo>
                <a:lnTo>
                  <a:pt x="12629" y="12580"/>
                </a:lnTo>
                <a:lnTo>
                  <a:pt x="12239" y="12799"/>
                </a:lnTo>
                <a:lnTo>
                  <a:pt x="11850" y="12969"/>
                </a:lnTo>
                <a:lnTo>
                  <a:pt x="11801" y="12921"/>
                </a:lnTo>
                <a:lnTo>
                  <a:pt x="11680" y="12823"/>
                </a:lnTo>
                <a:lnTo>
                  <a:pt x="11558" y="12775"/>
                </a:lnTo>
                <a:lnTo>
                  <a:pt x="11266" y="12677"/>
                </a:lnTo>
                <a:lnTo>
                  <a:pt x="10998" y="12604"/>
                </a:lnTo>
                <a:lnTo>
                  <a:pt x="10731" y="12531"/>
                </a:lnTo>
                <a:lnTo>
                  <a:pt x="10585" y="12458"/>
                </a:lnTo>
                <a:lnTo>
                  <a:pt x="10439" y="12385"/>
                </a:lnTo>
                <a:lnTo>
                  <a:pt x="10171" y="12239"/>
                </a:lnTo>
                <a:lnTo>
                  <a:pt x="10025" y="12166"/>
                </a:lnTo>
                <a:lnTo>
                  <a:pt x="9879" y="12118"/>
                </a:lnTo>
                <a:lnTo>
                  <a:pt x="9733" y="12093"/>
                </a:lnTo>
                <a:lnTo>
                  <a:pt x="9563" y="12093"/>
                </a:lnTo>
                <a:lnTo>
                  <a:pt x="9514" y="12118"/>
                </a:lnTo>
                <a:lnTo>
                  <a:pt x="9490" y="12142"/>
                </a:lnTo>
                <a:lnTo>
                  <a:pt x="9490" y="12191"/>
                </a:lnTo>
                <a:lnTo>
                  <a:pt x="9514" y="12215"/>
                </a:lnTo>
                <a:lnTo>
                  <a:pt x="9733" y="12410"/>
                </a:lnTo>
                <a:lnTo>
                  <a:pt x="9952" y="12580"/>
                </a:lnTo>
                <a:lnTo>
                  <a:pt x="10220" y="12750"/>
                </a:lnTo>
                <a:lnTo>
                  <a:pt x="10463" y="12872"/>
                </a:lnTo>
                <a:lnTo>
                  <a:pt x="10682" y="12969"/>
                </a:lnTo>
                <a:lnTo>
                  <a:pt x="10901" y="13042"/>
                </a:lnTo>
                <a:lnTo>
                  <a:pt x="11363" y="13188"/>
                </a:lnTo>
                <a:lnTo>
                  <a:pt x="10852" y="13359"/>
                </a:lnTo>
                <a:lnTo>
                  <a:pt x="10317" y="13505"/>
                </a:lnTo>
                <a:lnTo>
                  <a:pt x="10317" y="13480"/>
                </a:lnTo>
                <a:lnTo>
                  <a:pt x="10366" y="13359"/>
                </a:lnTo>
                <a:lnTo>
                  <a:pt x="10366" y="13310"/>
                </a:lnTo>
                <a:lnTo>
                  <a:pt x="10342" y="13261"/>
                </a:lnTo>
                <a:lnTo>
                  <a:pt x="10293" y="13213"/>
                </a:lnTo>
                <a:lnTo>
                  <a:pt x="10244" y="13164"/>
                </a:lnTo>
                <a:lnTo>
                  <a:pt x="9198" y="12604"/>
                </a:lnTo>
                <a:lnTo>
                  <a:pt x="9028" y="12507"/>
                </a:lnTo>
                <a:lnTo>
                  <a:pt x="8809" y="12410"/>
                </a:lnTo>
                <a:lnTo>
                  <a:pt x="8711" y="12385"/>
                </a:lnTo>
                <a:lnTo>
                  <a:pt x="8590" y="12361"/>
                </a:lnTo>
                <a:lnTo>
                  <a:pt x="8492" y="12385"/>
                </a:lnTo>
                <a:lnTo>
                  <a:pt x="8419" y="12434"/>
                </a:lnTo>
                <a:lnTo>
                  <a:pt x="8419" y="12458"/>
                </a:lnTo>
                <a:lnTo>
                  <a:pt x="8444" y="12556"/>
                </a:lnTo>
                <a:lnTo>
                  <a:pt x="8517" y="12629"/>
                </a:lnTo>
                <a:lnTo>
                  <a:pt x="8687" y="12799"/>
                </a:lnTo>
                <a:lnTo>
                  <a:pt x="9028" y="13042"/>
                </a:lnTo>
                <a:lnTo>
                  <a:pt x="9490" y="13334"/>
                </a:lnTo>
                <a:lnTo>
                  <a:pt x="9733" y="13456"/>
                </a:lnTo>
                <a:lnTo>
                  <a:pt x="10001" y="13553"/>
                </a:lnTo>
                <a:lnTo>
                  <a:pt x="9539" y="13651"/>
                </a:lnTo>
                <a:lnTo>
                  <a:pt x="9076" y="13699"/>
                </a:lnTo>
                <a:lnTo>
                  <a:pt x="9052" y="13651"/>
                </a:lnTo>
                <a:lnTo>
                  <a:pt x="8857" y="13480"/>
                </a:lnTo>
                <a:lnTo>
                  <a:pt x="8638" y="13334"/>
                </a:lnTo>
                <a:lnTo>
                  <a:pt x="8176" y="13067"/>
                </a:lnTo>
                <a:lnTo>
                  <a:pt x="7762" y="12799"/>
                </a:lnTo>
                <a:lnTo>
                  <a:pt x="7568" y="12677"/>
                </a:lnTo>
                <a:lnTo>
                  <a:pt x="7349" y="12604"/>
                </a:lnTo>
                <a:lnTo>
                  <a:pt x="7300" y="12604"/>
                </a:lnTo>
                <a:lnTo>
                  <a:pt x="7276" y="12653"/>
                </a:lnTo>
                <a:lnTo>
                  <a:pt x="7276" y="12775"/>
                </a:lnTo>
                <a:lnTo>
                  <a:pt x="7300" y="12872"/>
                </a:lnTo>
                <a:lnTo>
                  <a:pt x="7373" y="12969"/>
                </a:lnTo>
                <a:lnTo>
                  <a:pt x="7446" y="13042"/>
                </a:lnTo>
                <a:lnTo>
                  <a:pt x="7616" y="13213"/>
                </a:lnTo>
                <a:lnTo>
                  <a:pt x="7787" y="13334"/>
                </a:lnTo>
                <a:lnTo>
                  <a:pt x="8103" y="13553"/>
                </a:lnTo>
                <a:lnTo>
                  <a:pt x="8444" y="13748"/>
                </a:lnTo>
                <a:lnTo>
                  <a:pt x="8346" y="13748"/>
                </a:lnTo>
                <a:lnTo>
                  <a:pt x="7835" y="13772"/>
                </a:lnTo>
                <a:lnTo>
                  <a:pt x="7349" y="13724"/>
                </a:lnTo>
                <a:lnTo>
                  <a:pt x="7373" y="13699"/>
                </a:lnTo>
                <a:lnTo>
                  <a:pt x="7397" y="13651"/>
                </a:lnTo>
                <a:lnTo>
                  <a:pt x="7422" y="13578"/>
                </a:lnTo>
                <a:lnTo>
                  <a:pt x="7397" y="13529"/>
                </a:lnTo>
                <a:lnTo>
                  <a:pt x="7373" y="13456"/>
                </a:lnTo>
                <a:lnTo>
                  <a:pt x="7324" y="13383"/>
                </a:lnTo>
                <a:lnTo>
                  <a:pt x="7203" y="13286"/>
                </a:lnTo>
                <a:lnTo>
                  <a:pt x="6911" y="13091"/>
                </a:lnTo>
                <a:lnTo>
                  <a:pt x="6643" y="12872"/>
                </a:lnTo>
                <a:lnTo>
                  <a:pt x="6521" y="12799"/>
                </a:lnTo>
                <a:lnTo>
                  <a:pt x="6448" y="12750"/>
                </a:lnTo>
                <a:lnTo>
                  <a:pt x="6424" y="12702"/>
                </a:lnTo>
                <a:lnTo>
                  <a:pt x="6424" y="12677"/>
                </a:lnTo>
                <a:lnTo>
                  <a:pt x="6400" y="12677"/>
                </a:lnTo>
                <a:lnTo>
                  <a:pt x="6375" y="12702"/>
                </a:lnTo>
                <a:lnTo>
                  <a:pt x="6351" y="12775"/>
                </a:lnTo>
                <a:lnTo>
                  <a:pt x="6327" y="12823"/>
                </a:lnTo>
                <a:lnTo>
                  <a:pt x="6351" y="12969"/>
                </a:lnTo>
                <a:lnTo>
                  <a:pt x="6400" y="13042"/>
                </a:lnTo>
                <a:lnTo>
                  <a:pt x="6448" y="13140"/>
                </a:lnTo>
                <a:lnTo>
                  <a:pt x="6570" y="13286"/>
                </a:lnTo>
                <a:lnTo>
                  <a:pt x="6716" y="13432"/>
                </a:lnTo>
                <a:lnTo>
                  <a:pt x="6862" y="13553"/>
                </a:lnTo>
                <a:lnTo>
                  <a:pt x="7032" y="13675"/>
                </a:lnTo>
                <a:lnTo>
                  <a:pt x="7032" y="13675"/>
                </a:lnTo>
                <a:lnTo>
                  <a:pt x="6619" y="13578"/>
                </a:lnTo>
                <a:lnTo>
                  <a:pt x="6229" y="13456"/>
                </a:lnTo>
                <a:lnTo>
                  <a:pt x="5864" y="13334"/>
                </a:lnTo>
                <a:lnTo>
                  <a:pt x="5670" y="13286"/>
                </a:lnTo>
                <a:lnTo>
                  <a:pt x="5475" y="13261"/>
                </a:lnTo>
                <a:lnTo>
                  <a:pt x="5280" y="13237"/>
                </a:lnTo>
                <a:lnTo>
                  <a:pt x="5086" y="13261"/>
                </a:lnTo>
                <a:lnTo>
                  <a:pt x="4988" y="13286"/>
                </a:lnTo>
                <a:lnTo>
                  <a:pt x="4915" y="13334"/>
                </a:lnTo>
                <a:lnTo>
                  <a:pt x="4842" y="13407"/>
                </a:lnTo>
                <a:lnTo>
                  <a:pt x="4818" y="13505"/>
                </a:lnTo>
                <a:lnTo>
                  <a:pt x="4672" y="13651"/>
                </a:lnTo>
                <a:lnTo>
                  <a:pt x="4502" y="13797"/>
                </a:lnTo>
                <a:lnTo>
                  <a:pt x="4331" y="13943"/>
                </a:lnTo>
                <a:lnTo>
                  <a:pt x="4161" y="14064"/>
                </a:lnTo>
                <a:lnTo>
                  <a:pt x="3869" y="14259"/>
                </a:lnTo>
                <a:lnTo>
                  <a:pt x="3553" y="14405"/>
                </a:lnTo>
                <a:lnTo>
                  <a:pt x="3212" y="14551"/>
                </a:lnTo>
                <a:lnTo>
                  <a:pt x="2896" y="14648"/>
                </a:lnTo>
                <a:lnTo>
                  <a:pt x="2555" y="14745"/>
                </a:lnTo>
                <a:lnTo>
                  <a:pt x="2190" y="14818"/>
                </a:lnTo>
                <a:lnTo>
                  <a:pt x="1825" y="14867"/>
                </a:lnTo>
                <a:lnTo>
                  <a:pt x="1485" y="14891"/>
                </a:lnTo>
                <a:lnTo>
                  <a:pt x="1314" y="14891"/>
                </a:lnTo>
                <a:lnTo>
                  <a:pt x="1144" y="14867"/>
                </a:lnTo>
                <a:lnTo>
                  <a:pt x="1436" y="14672"/>
                </a:lnTo>
                <a:lnTo>
                  <a:pt x="1728" y="14453"/>
                </a:lnTo>
                <a:lnTo>
                  <a:pt x="1996" y="14210"/>
                </a:lnTo>
                <a:lnTo>
                  <a:pt x="2239" y="13991"/>
                </a:lnTo>
                <a:lnTo>
                  <a:pt x="2604" y="13626"/>
                </a:lnTo>
                <a:lnTo>
                  <a:pt x="2774" y="13432"/>
                </a:lnTo>
                <a:lnTo>
                  <a:pt x="2944" y="13188"/>
                </a:lnTo>
                <a:lnTo>
                  <a:pt x="3066" y="12945"/>
                </a:lnTo>
                <a:lnTo>
                  <a:pt x="3163" y="12702"/>
                </a:lnTo>
                <a:lnTo>
                  <a:pt x="3212" y="12458"/>
                </a:lnTo>
                <a:lnTo>
                  <a:pt x="3212" y="12337"/>
                </a:lnTo>
                <a:lnTo>
                  <a:pt x="3212" y="12215"/>
                </a:lnTo>
                <a:lnTo>
                  <a:pt x="3236" y="12118"/>
                </a:lnTo>
                <a:lnTo>
                  <a:pt x="3212" y="12045"/>
                </a:lnTo>
                <a:lnTo>
                  <a:pt x="3188" y="11972"/>
                </a:lnTo>
                <a:lnTo>
                  <a:pt x="3115" y="11923"/>
                </a:lnTo>
                <a:lnTo>
                  <a:pt x="2920" y="11826"/>
                </a:lnTo>
                <a:lnTo>
                  <a:pt x="2750" y="11704"/>
                </a:lnTo>
                <a:lnTo>
                  <a:pt x="2409" y="11461"/>
                </a:lnTo>
                <a:lnTo>
                  <a:pt x="2117" y="11169"/>
                </a:lnTo>
                <a:lnTo>
                  <a:pt x="1850" y="10852"/>
                </a:lnTo>
                <a:lnTo>
                  <a:pt x="1631" y="10512"/>
                </a:lnTo>
                <a:lnTo>
                  <a:pt x="1412" y="10147"/>
                </a:lnTo>
                <a:lnTo>
                  <a:pt x="1241" y="9757"/>
                </a:lnTo>
                <a:lnTo>
                  <a:pt x="1095" y="9368"/>
                </a:lnTo>
                <a:lnTo>
                  <a:pt x="949" y="8979"/>
                </a:lnTo>
                <a:lnTo>
                  <a:pt x="828" y="8565"/>
                </a:lnTo>
                <a:lnTo>
                  <a:pt x="755" y="8127"/>
                </a:lnTo>
                <a:lnTo>
                  <a:pt x="682" y="7689"/>
                </a:lnTo>
                <a:lnTo>
                  <a:pt x="657" y="7251"/>
                </a:lnTo>
                <a:lnTo>
                  <a:pt x="657" y="6837"/>
                </a:lnTo>
                <a:lnTo>
                  <a:pt x="706" y="6399"/>
                </a:lnTo>
                <a:lnTo>
                  <a:pt x="803" y="5986"/>
                </a:lnTo>
                <a:lnTo>
                  <a:pt x="925" y="5548"/>
                </a:lnTo>
                <a:lnTo>
                  <a:pt x="1120" y="5110"/>
                </a:lnTo>
                <a:lnTo>
                  <a:pt x="1339" y="4696"/>
                </a:lnTo>
                <a:lnTo>
                  <a:pt x="1606" y="4307"/>
                </a:lnTo>
                <a:lnTo>
                  <a:pt x="1898" y="3869"/>
                </a:lnTo>
                <a:lnTo>
                  <a:pt x="2166" y="3431"/>
                </a:lnTo>
                <a:lnTo>
                  <a:pt x="2434" y="3017"/>
                </a:lnTo>
                <a:lnTo>
                  <a:pt x="2604" y="2823"/>
                </a:lnTo>
                <a:lnTo>
                  <a:pt x="2774" y="2628"/>
                </a:lnTo>
                <a:lnTo>
                  <a:pt x="3115" y="2336"/>
                </a:lnTo>
                <a:lnTo>
                  <a:pt x="3431" y="2068"/>
                </a:lnTo>
                <a:lnTo>
                  <a:pt x="3772" y="1825"/>
                </a:lnTo>
                <a:lnTo>
                  <a:pt x="4137" y="1582"/>
                </a:lnTo>
                <a:lnTo>
                  <a:pt x="4502" y="1387"/>
                </a:lnTo>
                <a:lnTo>
                  <a:pt x="4867" y="1192"/>
                </a:lnTo>
                <a:lnTo>
                  <a:pt x="5256" y="1046"/>
                </a:lnTo>
                <a:lnTo>
                  <a:pt x="5670" y="900"/>
                </a:lnTo>
                <a:lnTo>
                  <a:pt x="6083" y="803"/>
                </a:lnTo>
                <a:lnTo>
                  <a:pt x="6497" y="706"/>
                </a:lnTo>
                <a:lnTo>
                  <a:pt x="6935" y="633"/>
                </a:lnTo>
                <a:lnTo>
                  <a:pt x="7373" y="584"/>
                </a:lnTo>
                <a:lnTo>
                  <a:pt x="7811" y="535"/>
                </a:lnTo>
                <a:lnTo>
                  <a:pt x="8249" y="511"/>
                </a:lnTo>
                <a:close/>
                <a:moveTo>
                  <a:pt x="8444" y="0"/>
                </a:moveTo>
                <a:lnTo>
                  <a:pt x="7641" y="24"/>
                </a:lnTo>
                <a:lnTo>
                  <a:pt x="6838" y="122"/>
                </a:lnTo>
                <a:lnTo>
                  <a:pt x="6351" y="195"/>
                </a:lnTo>
                <a:lnTo>
                  <a:pt x="5889" y="292"/>
                </a:lnTo>
                <a:lnTo>
                  <a:pt x="5426" y="414"/>
                </a:lnTo>
                <a:lnTo>
                  <a:pt x="4964" y="560"/>
                </a:lnTo>
                <a:lnTo>
                  <a:pt x="4502" y="730"/>
                </a:lnTo>
                <a:lnTo>
                  <a:pt x="4088" y="949"/>
                </a:lnTo>
                <a:lnTo>
                  <a:pt x="3674" y="1217"/>
                </a:lnTo>
                <a:lnTo>
                  <a:pt x="3285" y="1509"/>
                </a:lnTo>
                <a:lnTo>
                  <a:pt x="2823" y="1922"/>
                </a:lnTo>
                <a:lnTo>
                  <a:pt x="2385" y="2312"/>
                </a:lnTo>
                <a:lnTo>
                  <a:pt x="2166" y="2531"/>
                </a:lnTo>
                <a:lnTo>
                  <a:pt x="1947" y="2725"/>
                </a:lnTo>
                <a:lnTo>
                  <a:pt x="1752" y="2969"/>
                </a:lnTo>
                <a:lnTo>
                  <a:pt x="1582" y="3212"/>
                </a:lnTo>
                <a:lnTo>
                  <a:pt x="1266" y="3723"/>
                </a:lnTo>
                <a:lnTo>
                  <a:pt x="974" y="4283"/>
                </a:lnTo>
                <a:lnTo>
                  <a:pt x="682" y="4842"/>
                </a:lnTo>
                <a:lnTo>
                  <a:pt x="438" y="5402"/>
                </a:lnTo>
                <a:lnTo>
                  <a:pt x="341" y="5645"/>
                </a:lnTo>
                <a:lnTo>
                  <a:pt x="268" y="5889"/>
                </a:lnTo>
                <a:lnTo>
                  <a:pt x="195" y="6132"/>
                </a:lnTo>
                <a:lnTo>
                  <a:pt x="146" y="6375"/>
                </a:lnTo>
                <a:lnTo>
                  <a:pt x="122" y="6886"/>
                </a:lnTo>
                <a:lnTo>
                  <a:pt x="122" y="7397"/>
                </a:lnTo>
                <a:lnTo>
                  <a:pt x="171" y="7908"/>
                </a:lnTo>
                <a:lnTo>
                  <a:pt x="268" y="8419"/>
                </a:lnTo>
                <a:lnTo>
                  <a:pt x="390" y="8906"/>
                </a:lnTo>
                <a:lnTo>
                  <a:pt x="536" y="9392"/>
                </a:lnTo>
                <a:lnTo>
                  <a:pt x="682" y="9830"/>
                </a:lnTo>
                <a:lnTo>
                  <a:pt x="876" y="10244"/>
                </a:lnTo>
                <a:lnTo>
                  <a:pt x="1095" y="10658"/>
                </a:lnTo>
                <a:lnTo>
                  <a:pt x="1339" y="11047"/>
                </a:lnTo>
                <a:lnTo>
                  <a:pt x="1631" y="11412"/>
                </a:lnTo>
                <a:lnTo>
                  <a:pt x="1947" y="11728"/>
                </a:lnTo>
                <a:lnTo>
                  <a:pt x="2117" y="11874"/>
                </a:lnTo>
                <a:lnTo>
                  <a:pt x="2312" y="12020"/>
                </a:lnTo>
                <a:lnTo>
                  <a:pt x="2507" y="12142"/>
                </a:lnTo>
                <a:lnTo>
                  <a:pt x="2701" y="12239"/>
                </a:lnTo>
                <a:lnTo>
                  <a:pt x="2677" y="12458"/>
                </a:lnTo>
                <a:lnTo>
                  <a:pt x="2604" y="12653"/>
                </a:lnTo>
                <a:lnTo>
                  <a:pt x="2482" y="12848"/>
                </a:lnTo>
                <a:lnTo>
                  <a:pt x="2361" y="13042"/>
                </a:lnTo>
                <a:lnTo>
                  <a:pt x="2215" y="13213"/>
                </a:lnTo>
                <a:lnTo>
                  <a:pt x="2069" y="13359"/>
                </a:lnTo>
                <a:lnTo>
                  <a:pt x="1752" y="13675"/>
                </a:lnTo>
                <a:lnTo>
                  <a:pt x="1412" y="13967"/>
                </a:lnTo>
                <a:lnTo>
                  <a:pt x="1047" y="14259"/>
                </a:lnTo>
                <a:lnTo>
                  <a:pt x="828" y="14381"/>
                </a:lnTo>
                <a:lnTo>
                  <a:pt x="633" y="14478"/>
                </a:lnTo>
                <a:lnTo>
                  <a:pt x="414" y="14575"/>
                </a:lnTo>
                <a:lnTo>
                  <a:pt x="195" y="14648"/>
                </a:lnTo>
                <a:lnTo>
                  <a:pt x="98" y="14697"/>
                </a:lnTo>
                <a:lnTo>
                  <a:pt x="25" y="14794"/>
                </a:lnTo>
                <a:lnTo>
                  <a:pt x="0" y="14891"/>
                </a:lnTo>
                <a:lnTo>
                  <a:pt x="25" y="14989"/>
                </a:lnTo>
                <a:lnTo>
                  <a:pt x="49" y="15086"/>
                </a:lnTo>
                <a:lnTo>
                  <a:pt x="146" y="15159"/>
                </a:lnTo>
                <a:lnTo>
                  <a:pt x="244" y="15208"/>
                </a:lnTo>
                <a:lnTo>
                  <a:pt x="365" y="15208"/>
                </a:lnTo>
                <a:lnTo>
                  <a:pt x="414" y="15183"/>
                </a:lnTo>
                <a:lnTo>
                  <a:pt x="560" y="15256"/>
                </a:lnTo>
                <a:lnTo>
                  <a:pt x="682" y="15305"/>
                </a:lnTo>
                <a:lnTo>
                  <a:pt x="998" y="15378"/>
                </a:lnTo>
                <a:lnTo>
                  <a:pt x="1314" y="15402"/>
                </a:lnTo>
                <a:lnTo>
                  <a:pt x="1679" y="15402"/>
                </a:lnTo>
                <a:lnTo>
                  <a:pt x="2020" y="15354"/>
                </a:lnTo>
                <a:lnTo>
                  <a:pt x="2336" y="15305"/>
                </a:lnTo>
                <a:lnTo>
                  <a:pt x="2896" y="15183"/>
                </a:lnTo>
                <a:lnTo>
                  <a:pt x="3261" y="15062"/>
                </a:lnTo>
                <a:lnTo>
                  <a:pt x="3626" y="14916"/>
                </a:lnTo>
                <a:lnTo>
                  <a:pt x="3991" y="14770"/>
                </a:lnTo>
                <a:lnTo>
                  <a:pt x="4331" y="14575"/>
                </a:lnTo>
                <a:lnTo>
                  <a:pt x="4575" y="14429"/>
                </a:lnTo>
                <a:lnTo>
                  <a:pt x="4818" y="14259"/>
                </a:lnTo>
                <a:lnTo>
                  <a:pt x="5037" y="14040"/>
                </a:lnTo>
                <a:lnTo>
                  <a:pt x="5134" y="13918"/>
                </a:lnTo>
                <a:lnTo>
                  <a:pt x="5207" y="13797"/>
                </a:lnTo>
                <a:lnTo>
                  <a:pt x="5426" y="13821"/>
                </a:lnTo>
                <a:lnTo>
                  <a:pt x="5645" y="13845"/>
                </a:lnTo>
                <a:lnTo>
                  <a:pt x="6059" y="13967"/>
                </a:lnTo>
                <a:lnTo>
                  <a:pt x="6497" y="14113"/>
                </a:lnTo>
                <a:lnTo>
                  <a:pt x="6692" y="14186"/>
                </a:lnTo>
                <a:lnTo>
                  <a:pt x="6911" y="14235"/>
                </a:lnTo>
                <a:lnTo>
                  <a:pt x="7178" y="14283"/>
                </a:lnTo>
                <a:lnTo>
                  <a:pt x="7446" y="14308"/>
                </a:lnTo>
                <a:lnTo>
                  <a:pt x="7981" y="14332"/>
                </a:lnTo>
                <a:lnTo>
                  <a:pt x="8517" y="14308"/>
                </a:lnTo>
                <a:lnTo>
                  <a:pt x="9052" y="14259"/>
                </a:lnTo>
                <a:lnTo>
                  <a:pt x="9490" y="14210"/>
                </a:lnTo>
                <a:lnTo>
                  <a:pt x="9952" y="14137"/>
                </a:lnTo>
                <a:lnTo>
                  <a:pt x="10390" y="14040"/>
                </a:lnTo>
                <a:lnTo>
                  <a:pt x="10828" y="13918"/>
                </a:lnTo>
                <a:lnTo>
                  <a:pt x="11266" y="13797"/>
                </a:lnTo>
                <a:lnTo>
                  <a:pt x="11680" y="13651"/>
                </a:lnTo>
                <a:lnTo>
                  <a:pt x="12093" y="13480"/>
                </a:lnTo>
                <a:lnTo>
                  <a:pt x="12507" y="13286"/>
                </a:lnTo>
                <a:lnTo>
                  <a:pt x="12921" y="13067"/>
                </a:lnTo>
                <a:lnTo>
                  <a:pt x="13310" y="12823"/>
                </a:lnTo>
                <a:lnTo>
                  <a:pt x="13699" y="12556"/>
                </a:lnTo>
                <a:lnTo>
                  <a:pt x="14089" y="12264"/>
                </a:lnTo>
                <a:lnTo>
                  <a:pt x="14429" y="11947"/>
                </a:lnTo>
                <a:lnTo>
                  <a:pt x="14770" y="11607"/>
                </a:lnTo>
                <a:lnTo>
                  <a:pt x="15111" y="11266"/>
                </a:lnTo>
                <a:lnTo>
                  <a:pt x="15403" y="10901"/>
                </a:lnTo>
                <a:lnTo>
                  <a:pt x="15670" y="10512"/>
                </a:lnTo>
                <a:lnTo>
                  <a:pt x="15914" y="10098"/>
                </a:lnTo>
                <a:lnTo>
                  <a:pt x="16133" y="9684"/>
                </a:lnTo>
                <a:lnTo>
                  <a:pt x="16327" y="9246"/>
                </a:lnTo>
                <a:lnTo>
                  <a:pt x="16473" y="8808"/>
                </a:lnTo>
                <a:lnTo>
                  <a:pt x="16595" y="8346"/>
                </a:lnTo>
                <a:lnTo>
                  <a:pt x="16668" y="7884"/>
                </a:lnTo>
                <a:lnTo>
                  <a:pt x="16717" y="7421"/>
                </a:lnTo>
                <a:lnTo>
                  <a:pt x="16717" y="7178"/>
                </a:lnTo>
                <a:lnTo>
                  <a:pt x="16692" y="6959"/>
                </a:lnTo>
                <a:lnTo>
                  <a:pt x="16595" y="6497"/>
                </a:lnTo>
                <a:lnTo>
                  <a:pt x="16473" y="6035"/>
                </a:lnTo>
                <a:lnTo>
                  <a:pt x="16352" y="5597"/>
                </a:lnTo>
                <a:lnTo>
                  <a:pt x="16206" y="5134"/>
                </a:lnTo>
                <a:lnTo>
                  <a:pt x="16084" y="4672"/>
                </a:lnTo>
                <a:lnTo>
                  <a:pt x="15962" y="4210"/>
                </a:lnTo>
                <a:lnTo>
                  <a:pt x="15792" y="3772"/>
                </a:lnTo>
                <a:lnTo>
                  <a:pt x="15597" y="3358"/>
                </a:lnTo>
                <a:lnTo>
                  <a:pt x="15354" y="2993"/>
                </a:lnTo>
                <a:lnTo>
                  <a:pt x="15062" y="2652"/>
                </a:lnTo>
                <a:lnTo>
                  <a:pt x="14770" y="2336"/>
                </a:lnTo>
                <a:lnTo>
                  <a:pt x="14429" y="2044"/>
                </a:lnTo>
                <a:lnTo>
                  <a:pt x="14089" y="1776"/>
                </a:lnTo>
                <a:lnTo>
                  <a:pt x="13724" y="1509"/>
                </a:lnTo>
                <a:lnTo>
                  <a:pt x="13334" y="1265"/>
                </a:lnTo>
                <a:lnTo>
                  <a:pt x="12969" y="1046"/>
                </a:lnTo>
                <a:lnTo>
                  <a:pt x="12580" y="827"/>
                </a:lnTo>
                <a:lnTo>
                  <a:pt x="12166" y="633"/>
                </a:lnTo>
                <a:lnTo>
                  <a:pt x="11777" y="487"/>
                </a:lnTo>
                <a:lnTo>
                  <a:pt x="11363" y="341"/>
                </a:lnTo>
                <a:lnTo>
                  <a:pt x="10950" y="219"/>
                </a:lnTo>
                <a:lnTo>
                  <a:pt x="10512" y="146"/>
                </a:lnTo>
                <a:lnTo>
                  <a:pt x="10074" y="73"/>
                </a:lnTo>
                <a:lnTo>
                  <a:pt x="927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219700" y="1635264"/>
            <a:ext cx="14686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bitter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5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>
            <a:spLocks noGrp="1"/>
          </p:cNvSpPr>
          <p:nvPr>
            <p:ph type="ctrTitle"/>
          </p:nvPr>
        </p:nvSpPr>
        <p:spPr>
          <a:xfrm>
            <a:off x="1211850" y="1123950"/>
            <a:ext cx="6720300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/>
              <a:t>ACID &amp; BASE </a:t>
            </a:r>
            <a:endParaRPr lang="en" dirty="0"/>
          </a:p>
        </p:txBody>
      </p:sp>
      <p:grpSp>
        <p:nvGrpSpPr>
          <p:cNvPr id="2" name="Shape 709"/>
          <p:cNvGrpSpPr/>
          <p:nvPr/>
        </p:nvGrpSpPr>
        <p:grpSpPr>
          <a:xfrm>
            <a:off x="7959480" y="3859693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8153400" y="40957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1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12" name="Shape 815"/>
          <p:cNvSpPr/>
          <p:nvPr/>
        </p:nvSpPr>
        <p:spPr>
          <a:xfrm>
            <a:off x="5334000" y="2114550"/>
            <a:ext cx="1038632" cy="990600"/>
          </a:xfrm>
          <a:custGeom>
            <a:avLst/>
            <a:gdLst/>
            <a:ahLst/>
            <a:cxnLst/>
            <a:rect l="0" t="0" r="0" b="0"/>
            <a:pathLst>
              <a:path w="15841" h="15938" extrusionOk="0">
                <a:moveTo>
                  <a:pt x="4502" y="7470"/>
                </a:moveTo>
                <a:lnTo>
                  <a:pt x="4575" y="7495"/>
                </a:lnTo>
                <a:lnTo>
                  <a:pt x="4648" y="7543"/>
                </a:lnTo>
                <a:lnTo>
                  <a:pt x="4696" y="7616"/>
                </a:lnTo>
                <a:lnTo>
                  <a:pt x="4721" y="7714"/>
                </a:lnTo>
                <a:lnTo>
                  <a:pt x="4721" y="7787"/>
                </a:lnTo>
                <a:lnTo>
                  <a:pt x="4696" y="7908"/>
                </a:lnTo>
                <a:lnTo>
                  <a:pt x="4623" y="7981"/>
                </a:lnTo>
                <a:lnTo>
                  <a:pt x="4550" y="8054"/>
                </a:lnTo>
                <a:lnTo>
                  <a:pt x="4429" y="8079"/>
                </a:lnTo>
                <a:lnTo>
                  <a:pt x="4307" y="8054"/>
                </a:lnTo>
                <a:lnTo>
                  <a:pt x="4234" y="7981"/>
                </a:lnTo>
                <a:lnTo>
                  <a:pt x="4161" y="7908"/>
                </a:lnTo>
                <a:lnTo>
                  <a:pt x="4137" y="7787"/>
                </a:lnTo>
                <a:lnTo>
                  <a:pt x="4161" y="7665"/>
                </a:lnTo>
                <a:lnTo>
                  <a:pt x="4234" y="7543"/>
                </a:lnTo>
                <a:lnTo>
                  <a:pt x="4307" y="7495"/>
                </a:lnTo>
                <a:lnTo>
                  <a:pt x="4404" y="7470"/>
                </a:lnTo>
                <a:close/>
                <a:moveTo>
                  <a:pt x="10877" y="7470"/>
                </a:moveTo>
                <a:lnTo>
                  <a:pt x="10950" y="7495"/>
                </a:lnTo>
                <a:lnTo>
                  <a:pt x="11023" y="7543"/>
                </a:lnTo>
                <a:lnTo>
                  <a:pt x="11071" y="7616"/>
                </a:lnTo>
                <a:lnTo>
                  <a:pt x="11096" y="7714"/>
                </a:lnTo>
                <a:lnTo>
                  <a:pt x="11096" y="7787"/>
                </a:lnTo>
                <a:lnTo>
                  <a:pt x="11071" y="7908"/>
                </a:lnTo>
                <a:lnTo>
                  <a:pt x="10998" y="7981"/>
                </a:lnTo>
                <a:lnTo>
                  <a:pt x="10926" y="8054"/>
                </a:lnTo>
                <a:lnTo>
                  <a:pt x="10804" y="8079"/>
                </a:lnTo>
                <a:lnTo>
                  <a:pt x="10682" y="8054"/>
                </a:lnTo>
                <a:lnTo>
                  <a:pt x="10609" y="7981"/>
                </a:lnTo>
                <a:lnTo>
                  <a:pt x="10536" y="7908"/>
                </a:lnTo>
                <a:lnTo>
                  <a:pt x="10512" y="7787"/>
                </a:lnTo>
                <a:lnTo>
                  <a:pt x="10536" y="7665"/>
                </a:lnTo>
                <a:lnTo>
                  <a:pt x="10609" y="7543"/>
                </a:lnTo>
                <a:lnTo>
                  <a:pt x="10682" y="7495"/>
                </a:lnTo>
                <a:lnTo>
                  <a:pt x="10780" y="7470"/>
                </a:lnTo>
                <a:close/>
                <a:moveTo>
                  <a:pt x="4477" y="7081"/>
                </a:moveTo>
                <a:lnTo>
                  <a:pt x="4307" y="7105"/>
                </a:lnTo>
                <a:lnTo>
                  <a:pt x="4137" y="7178"/>
                </a:lnTo>
                <a:lnTo>
                  <a:pt x="4015" y="7300"/>
                </a:lnTo>
                <a:lnTo>
                  <a:pt x="3893" y="7446"/>
                </a:lnTo>
                <a:lnTo>
                  <a:pt x="3820" y="7568"/>
                </a:lnTo>
                <a:lnTo>
                  <a:pt x="3772" y="7714"/>
                </a:lnTo>
                <a:lnTo>
                  <a:pt x="3723" y="7835"/>
                </a:lnTo>
                <a:lnTo>
                  <a:pt x="3723" y="7981"/>
                </a:lnTo>
                <a:lnTo>
                  <a:pt x="3674" y="8225"/>
                </a:lnTo>
                <a:lnTo>
                  <a:pt x="3674" y="8395"/>
                </a:lnTo>
                <a:lnTo>
                  <a:pt x="3723" y="8565"/>
                </a:lnTo>
                <a:lnTo>
                  <a:pt x="3772" y="8711"/>
                </a:lnTo>
                <a:lnTo>
                  <a:pt x="3869" y="8833"/>
                </a:lnTo>
                <a:lnTo>
                  <a:pt x="3966" y="8955"/>
                </a:lnTo>
                <a:lnTo>
                  <a:pt x="4088" y="9028"/>
                </a:lnTo>
                <a:lnTo>
                  <a:pt x="4234" y="9101"/>
                </a:lnTo>
                <a:lnTo>
                  <a:pt x="4404" y="9149"/>
                </a:lnTo>
                <a:lnTo>
                  <a:pt x="4599" y="9174"/>
                </a:lnTo>
                <a:lnTo>
                  <a:pt x="4769" y="9149"/>
                </a:lnTo>
                <a:lnTo>
                  <a:pt x="4940" y="9101"/>
                </a:lnTo>
                <a:lnTo>
                  <a:pt x="5086" y="9028"/>
                </a:lnTo>
                <a:lnTo>
                  <a:pt x="5207" y="8930"/>
                </a:lnTo>
                <a:lnTo>
                  <a:pt x="5329" y="8809"/>
                </a:lnTo>
                <a:lnTo>
                  <a:pt x="5426" y="8663"/>
                </a:lnTo>
                <a:lnTo>
                  <a:pt x="5499" y="8517"/>
                </a:lnTo>
                <a:lnTo>
                  <a:pt x="5548" y="8346"/>
                </a:lnTo>
                <a:lnTo>
                  <a:pt x="5572" y="8176"/>
                </a:lnTo>
                <a:lnTo>
                  <a:pt x="5548" y="8006"/>
                </a:lnTo>
                <a:lnTo>
                  <a:pt x="5524" y="7835"/>
                </a:lnTo>
                <a:lnTo>
                  <a:pt x="5475" y="7689"/>
                </a:lnTo>
                <a:lnTo>
                  <a:pt x="5402" y="7519"/>
                </a:lnTo>
                <a:lnTo>
                  <a:pt x="5280" y="7397"/>
                </a:lnTo>
                <a:lnTo>
                  <a:pt x="5134" y="7251"/>
                </a:lnTo>
                <a:lnTo>
                  <a:pt x="4988" y="7154"/>
                </a:lnTo>
                <a:lnTo>
                  <a:pt x="4818" y="7105"/>
                </a:lnTo>
                <a:lnTo>
                  <a:pt x="4648" y="7081"/>
                </a:lnTo>
                <a:close/>
                <a:moveTo>
                  <a:pt x="10853" y="7081"/>
                </a:moveTo>
                <a:lnTo>
                  <a:pt x="10682" y="7105"/>
                </a:lnTo>
                <a:lnTo>
                  <a:pt x="10512" y="7178"/>
                </a:lnTo>
                <a:lnTo>
                  <a:pt x="10390" y="7300"/>
                </a:lnTo>
                <a:lnTo>
                  <a:pt x="10269" y="7446"/>
                </a:lnTo>
                <a:lnTo>
                  <a:pt x="10196" y="7568"/>
                </a:lnTo>
                <a:lnTo>
                  <a:pt x="10147" y="7714"/>
                </a:lnTo>
                <a:lnTo>
                  <a:pt x="10098" y="7835"/>
                </a:lnTo>
                <a:lnTo>
                  <a:pt x="10098" y="7981"/>
                </a:lnTo>
                <a:lnTo>
                  <a:pt x="10050" y="8225"/>
                </a:lnTo>
                <a:lnTo>
                  <a:pt x="10050" y="8395"/>
                </a:lnTo>
                <a:lnTo>
                  <a:pt x="10098" y="8565"/>
                </a:lnTo>
                <a:lnTo>
                  <a:pt x="10147" y="8711"/>
                </a:lnTo>
                <a:lnTo>
                  <a:pt x="10244" y="8833"/>
                </a:lnTo>
                <a:lnTo>
                  <a:pt x="10342" y="8955"/>
                </a:lnTo>
                <a:lnTo>
                  <a:pt x="10463" y="9028"/>
                </a:lnTo>
                <a:lnTo>
                  <a:pt x="10609" y="9101"/>
                </a:lnTo>
                <a:lnTo>
                  <a:pt x="10780" y="9149"/>
                </a:lnTo>
                <a:lnTo>
                  <a:pt x="10974" y="9174"/>
                </a:lnTo>
                <a:lnTo>
                  <a:pt x="11144" y="9149"/>
                </a:lnTo>
                <a:lnTo>
                  <a:pt x="11315" y="9101"/>
                </a:lnTo>
                <a:lnTo>
                  <a:pt x="11461" y="9028"/>
                </a:lnTo>
                <a:lnTo>
                  <a:pt x="11582" y="8930"/>
                </a:lnTo>
                <a:lnTo>
                  <a:pt x="11704" y="8809"/>
                </a:lnTo>
                <a:lnTo>
                  <a:pt x="11801" y="8663"/>
                </a:lnTo>
                <a:lnTo>
                  <a:pt x="11874" y="8517"/>
                </a:lnTo>
                <a:lnTo>
                  <a:pt x="11923" y="8346"/>
                </a:lnTo>
                <a:lnTo>
                  <a:pt x="11947" y="8176"/>
                </a:lnTo>
                <a:lnTo>
                  <a:pt x="11923" y="8006"/>
                </a:lnTo>
                <a:lnTo>
                  <a:pt x="11899" y="7835"/>
                </a:lnTo>
                <a:lnTo>
                  <a:pt x="11850" y="7689"/>
                </a:lnTo>
                <a:lnTo>
                  <a:pt x="11777" y="7519"/>
                </a:lnTo>
                <a:lnTo>
                  <a:pt x="11655" y="7397"/>
                </a:lnTo>
                <a:lnTo>
                  <a:pt x="11509" y="7251"/>
                </a:lnTo>
                <a:lnTo>
                  <a:pt x="11363" y="7154"/>
                </a:lnTo>
                <a:lnTo>
                  <a:pt x="11193" y="7105"/>
                </a:lnTo>
                <a:lnTo>
                  <a:pt x="11023" y="7081"/>
                </a:lnTo>
                <a:close/>
                <a:moveTo>
                  <a:pt x="7787" y="10244"/>
                </a:moveTo>
                <a:lnTo>
                  <a:pt x="7470" y="10268"/>
                </a:lnTo>
                <a:lnTo>
                  <a:pt x="7154" y="10293"/>
                </a:lnTo>
                <a:lnTo>
                  <a:pt x="6643" y="10390"/>
                </a:lnTo>
                <a:lnTo>
                  <a:pt x="6132" y="10536"/>
                </a:lnTo>
                <a:lnTo>
                  <a:pt x="5645" y="10731"/>
                </a:lnTo>
                <a:lnTo>
                  <a:pt x="5159" y="10950"/>
                </a:lnTo>
                <a:lnTo>
                  <a:pt x="4745" y="11144"/>
                </a:lnTo>
                <a:lnTo>
                  <a:pt x="4502" y="11266"/>
                </a:lnTo>
                <a:lnTo>
                  <a:pt x="4283" y="11388"/>
                </a:lnTo>
                <a:lnTo>
                  <a:pt x="4088" y="11534"/>
                </a:lnTo>
                <a:lnTo>
                  <a:pt x="3918" y="11704"/>
                </a:lnTo>
                <a:lnTo>
                  <a:pt x="3772" y="11899"/>
                </a:lnTo>
                <a:lnTo>
                  <a:pt x="3723" y="11996"/>
                </a:lnTo>
                <a:lnTo>
                  <a:pt x="3699" y="12118"/>
                </a:lnTo>
                <a:lnTo>
                  <a:pt x="3699" y="12166"/>
                </a:lnTo>
                <a:lnTo>
                  <a:pt x="3699" y="12239"/>
                </a:lnTo>
                <a:lnTo>
                  <a:pt x="3747" y="12288"/>
                </a:lnTo>
                <a:lnTo>
                  <a:pt x="3796" y="12312"/>
                </a:lnTo>
                <a:lnTo>
                  <a:pt x="3918" y="12312"/>
                </a:lnTo>
                <a:lnTo>
                  <a:pt x="3966" y="12288"/>
                </a:lnTo>
                <a:lnTo>
                  <a:pt x="4015" y="12239"/>
                </a:lnTo>
                <a:lnTo>
                  <a:pt x="4161" y="12093"/>
                </a:lnTo>
                <a:lnTo>
                  <a:pt x="4307" y="11947"/>
                </a:lnTo>
                <a:lnTo>
                  <a:pt x="4502" y="11826"/>
                </a:lnTo>
                <a:lnTo>
                  <a:pt x="4721" y="11704"/>
                </a:lnTo>
                <a:lnTo>
                  <a:pt x="5134" y="11509"/>
                </a:lnTo>
                <a:lnTo>
                  <a:pt x="5524" y="11339"/>
                </a:lnTo>
                <a:lnTo>
                  <a:pt x="5937" y="11169"/>
                </a:lnTo>
                <a:lnTo>
                  <a:pt x="6375" y="11023"/>
                </a:lnTo>
                <a:lnTo>
                  <a:pt x="6813" y="10901"/>
                </a:lnTo>
                <a:lnTo>
                  <a:pt x="7032" y="10852"/>
                </a:lnTo>
                <a:lnTo>
                  <a:pt x="7276" y="10828"/>
                </a:lnTo>
                <a:lnTo>
                  <a:pt x="7835" y="10804"/>
                </a:lnTo>
                <a:lnTo>
                  <a:pt x="8419" y="10828"/>
                </a:lnTo>
                <a:lnTo>
                  <a:pt x="9003" y="10901"/>
                </a:lnTo>
                <a:lnTo>
                  <a:pt x="9295" y="10950"/>
                </a:lnTo>
                <a:lnTo>
                  <a:pt x="9587" y="11023"/>
                </a:lnTo>
                <a:lnTo>
                  <a:pt x="9879" y="11120"/>
                </a:lnTo>
                <a:lnTo>
                  <a:pt x="10147" y="11242"/>
                </a:lnTo>
                <a:lnTo>
                  <a:pt x="10415" y="11363"/>
                </a:lnTo>
                <a:lnTo>
                  <a:pt x="10658" y="11509"/>
                </a:lnTo>
                <a:lnTo>
                  <a:pt x="10901" y="11655"/>
                </a:lnTo>
                <a:lnTo>
                  <a:pt x="11120" y="11850"/>
                </a:lnTo>
                <a:lnTo>
                  <a:pt x="11315" y="12045"/>
                </a:lnTo>
                <a:lnTo>
                  <a:pt x="11485" y="12288"/>
                </a:lnTo>
                <a:lnTo>
                  <a:pt x="11582" y="12361"/>
                </a:lnTo>
                <a:lnTo>
                  <a:pt x="11680" y="12410"/>
                </a:lnTo>
                <a:lnTo>
                  <a:pt x="11777" y="12410"/>
                </a:lnTo>
                <a:lnTo>
                  <a:pt x="11874" y="12361"/>
                </a:lnTo>
                <a:lnTo>
                  <a:pt x="11947" y="12288"/>
                </a:lnTo>
                <a:lnTo>
                  <a:pt x="11996" y="12215"/>
                </a:lnTo>
                <a:lnTo>
                  <a:pt x="12020" y="12118"/>
                </a:lnTo>
                <a:lnTo>
                  <a:pt x="11972" y="12020"/>
                </a:lnTo>
                <a:lnTo>
                  <a:pt x="11753" y="11753"/>
                </a:lnTo>
                <a:lnTo>
                  <a:pt x="11534" y="11509"/>
                </a:lnTo>
                <a:lnTo>
                  <a:pt x="11290" y="11290"/>
                </a:lnTo>
                <a:lnTo>
                  <a:pt x="11023" y="11096"/>
                </a:lnTo>
                <a:lnTo>
                  <a:pt x="10731" y="10925"/>
                </a:lnTo>
                <a:lnTo>
                  <a:pt x="10439" y="10779"/>
                </a:lnTo>
                <a:lnTo>
                  <a:pt x="10123" y="10633"/>
                </a:lnTo>
                <a:lnTo>
                  <a:pt x="9806" y="10536"/>
                </a:lnTo>
                <a:lnTo>
                  <a:pt x="9466" y="10439"/>
                </a:lnTo>
                <a:lnTo>
                  <a:pt x="9149" y="10366"/>
                </a:lnTo>
                <a:lnTo>
                  <a:pt x="8809" y="10317"/>
                </a:lnTo>
                <a:lnTo>
                  <a:pt x="8468" y="10268"/>
                </a:lnTo>
                <a:lnTo>
                  <a:pt x="8127" y="10244"/>
                </a:lnTo>
                <a:close/>
                <a:moveTo>
                  <a:pt x="8517" y="682"/>
                </a:moveTo>
                <a:lnTo>
                  <a:pt x="8663" y="706"/>
                </a:lnTo>
                <a:lnTo>
                  <a:pt x="9125" y="755"/>
                </a:lnTo>
                <a:lnTo>
                  <a:pt x="9563" y="803"/>
                </a:lnTo>
                <a:lnTo>
                  <a:pt x="10001" y="901"/>
                </a:lnTo>
                <a:lnTo>
                  <a:pt x="10439" y="1022"/>
                </a:lnTo>
                <a:lnTo>
                  <a:pt x="10780" y="1120"/>
                </a:lnTo>
                <a:lnTo>
                  <a:pt x="11120" y="1241"/>
                </a:lnTo>
                <a:lnTo>
                  <a:pt x="11461" y="1411"/>
                </a:lnTo>
                <a:lnTo>
                  <a:pt x="11777" y="1557"/>
                </a:lnTo>
                <a:lnTo>
                  <a:pt x="11777" y="1582"/>
                </a:lnTo>
                <a:lnTo>
                  <a:pt x="11728" y="1655"/>
                </a:lnTo>
                <a:lnTo>
                  <a:pt x="11753" y="1752"/>
                </a:lnTo>
                <a:lnTo>
                  <a:pt x="11777" y="1801"/>
                </a:lnTo>
                <a:lnTo>
                  <a:pt x="11826" y="1825"/>
                </a:lnTo>
                <a:lnTo>
                  <a:pt x="11899" y="1825"/>
                </a:lnTo>
                <a:lnTo>
                  <a:pt x="11972" y="1776"/>
                </a:lnTo>
                <a:lnTo>
                  <a:pt x="11996" y="1752"/>
                </a:lnTo>
                <a:lnTo>
                  <a:pt x="12020" y="1728"/>
                </a:lnTo>
                <a:lnTo>
                  <a:pt x="12045" y="1728"/>
                </a:lnTo>
                <a:lnTo>
                  <a:pt x="12142" y="1801"/>
                </a:lnTo>
                <a:lnTo>
                  <a:pt x="12118" y="1874"/>
                </a:lnTo>
                <a:lnTo>
                  <a:pt x="12093" y="1947"/>
                </a:lnTo>
                <a:lnTo>
                  <a:pt x="12118" y="1995"/>
                </a:lnTo>
                <a:lnTo>
                  <a:pt x="12142" y="2020"/>
                </a:lnTo>
                <a:lnTo>
                  <a:pt x="12191" y="2044"/>
                </a:lnTo>
                <a:lnTo>
                  <a:pt x="12215" y="2020"/>
                </a:lnTo>
                <a:lnTo>
                  <a:pt x="12264" y="1995"/>
                </a:lnTo>
                <a:lnTo>
                  <a:pt x="12337" y="1922"/>
                </a:lnTo>
                <a:lnTo>
                  <a:pt x="12556" y="2068"/>
                </a:lnTo>
                <a:lnTo>
                  <a:pt x="12507" y="2190"/>
                </a:lnTo>
                <a:lnTo>
                  <a:pt x="12507" y="2239"/>
                </a:lnTo>
                <a:lnTo>
                  <a:pt x="12507" y="2336"/>
                </a:lnTo>
                <a:lnTo>
                  <a:pt x="12531" y="2385"/>
                </a:lnTo>
                <a:lnTo>
                  <a:pt x="12556" y="2409"/>
                </a:lnTo>
                <a:lnTo>
                  <a:pt x="12604" y="2409"/>
                </a:lnTo>
                <a:lnTo>
                  <a:pt x="12653" y="2385"/>
                </a:lnTo>
                <a:lnTo>
                  <a:pt x="12702" y="2360"/>
                </a:lnTo>
                <a:lnTo>
                  <a:pt x="12750" y="2287"/>
                </a:lnTo>
                <a:lnTo>
                  <a:pt x="12775" y="2239"/>
                </a:lnTo>
                <a:lnTo>
                  <a:pt x="12969" y="2409"/>
                </a:lnTo>
                <a:lnTo>
                  <a:pt x="12896" y="2531"/>
                </a:lnTo>
                <a:lnTo>
                  <a:pt x="12848" y="2604"/>
                </a:lnTo>
                <a:lnTo>
                  <a:pt x="12848" y="2677"/>
                </a:lnTo>
                <a:lnTo>
                  <a:pt x="12848" y="2725"/>
                </a:lnTo>
                <a:lnTo>
                  <a:pt x="12872" y="2750"/>
                </a:lnTo>
                <a:lnTo>
                  <a:pt x="12921" y="2774"/>
                </a:lnTo>
                <a:lnTo>
                  <a:pt x="12969" y="2774"/>
                </a:lnTo>
                <a:lnTo>
                  <a:pt x="13091" y="2701"/>
                </a:lnTo>
                <a:lnTo>
                  <a:pt x="13188" y="2604"/>
                </a:lnTo>
                <a:lnTo>
                  <a:pt x="13310" y="2725"/>
                </a:lnTo>
                <a:lnTo>
                  <a:pt x="13407" y="2823"/>
                </a:lnTo>
                <a:lnTo>
                  <a:pt x="13261" y="3017"/>
                </a:lnTo>
                <a:lnTo>
                  <a:pt x="13237" y="3066"/>
                </a:lnTo>
                <a:lnTo>
                  <a:pt x="13188" y="3163"/>
                </a:lnTo>
                <a:lnTo>
                  <a:pt x="13188" y="3236"/>
                </a:lnTo>
                <a:lnTo>
                  <a:pt x="13213" y="3285"/>
                </a:lnTo>
                <a:lnTo>
                  <a:pt x="13237" y="3309"/>
                </a:lnTo>
                <a:lnTo>
                  <a:pt x="13334" y="3285"/>
                </a:lnTo>
                <a:lnTo>
                  <a:pt x="13407" y="3236"/>
                </a:lnTo>
                <a:lnTo>
                  <a:pt x="13553" y="3115"/>
                </a:lnTo>
                <a:lnTo>
                  <a:pt x="13602" y="3042"/>
                </a:lnTo>
                <a:lnTo>
                  <a:pt x="13797" y="3309"/>
                </a:lnTo>
                <a:lnTo>
                  <a:pt x="13699" y="3407"/>
                </a:lnTo>
                <a:lnTo>
                  <a:pt x="13553" y="3504"/>
                </a:lnTo>
                <a:lnTo>
                  <a:pt x="13505" y="3577"/>
                </a:lnTo>
                <a:lnTo>
                  <a:pt x="13480" y="3650"/>
                </a:lnTo>
                <a:lnTo>
                  <a:pt x="13480" y="3699"/>
                </a:lnTo>
                <a:lnTo>
                  <a:pt x="13529" y="3723"/>
                </a:lnTo>
                <a:lnTo>
                  <a:pt x="13626" y="3747"/>
                </a:lnTo>
                <a:lnTo>
                  <a:pt x="13699" y="3723"/>
                </a:lnTo>
                <a:lnTo>
                  <a:pt x="13797" y="3674"/>
                </a:lnTo>
                <a:lnTo>
                  <a:pt x="13870" y="3626"/>
                </a:lnTo>
                <a:lnTo>
                  <a:pt x="13967" y="3577"/>
                </a:lnTo>
                <a:lnTo>
                  <a:pt x="14162" y="3918"/>
                </a:lnTo>
                <a:lnTo>
                  <a:pt x="14064" y="3991"/>
                </a:lnTo>
                <a:lnTo>
                  <a:pt x="13870" y="4161"/>
                </a:lnTo>
                <a:lnTo>
                  <a:pt x="13772" y="4234"/>
                </a:lnTo>
                <a:lnTo>
                  <a:pt x="13724" y="4331"/>
                </a:lnTo>
                <a:lnTo>
                  <a:pt x="13724" y="4356"/>
                </a:lnTo>
                <a:lnTo>
                  <a:pt x="13724" y="4380"/>
                </a:lnTo>
                <a:lnTo>
                  <a:pt x="13845" y="4380"/>
                </a:lnTo>
                <a:lnTo>
                  <a:pt x="13967" y="4356"/>
                </a:lnTo>
                <a:lnTo>
                  <a:pt x="14089" y="4307"/>
                </a:lnTo>
                <a:lnTo>
                  <a:pt x="14186" y="4234"/>
                </a:lnTo>
                <a:lnTo>
                  <a:pt x="14308" y="4161"/>
                </a:lnTo>
                <a:lnTo>
                  <a:pt x="14527" y="4696"/>
                </a:lnTo>
                <a:lnTo>
                  <a:pt x="14356" y="4769"/>
                </a:lnTo>
                <a:lnTo>
                  <a:pt x="14210" y="4842"/>
                </a:lnTo>
                <a:lnTo>
                  <a:pt x="14089" y="4940"/>
                </a:lnTo>
                <a:lnTo>
                  <a:pt x="13967" y="5061"/>
                </a:lnTo>
                <a:lnTo>
                  <a:pt x="13943" y="5134"/>
                </a:lnTo>
                <a:lnTo>
                  <a:pt x="13918" y="5207"/>
                </a:lnTo>
                <a:lnTo>
                  <a:pt x="13918" y="5256"/>
                </a:lnTo>
                <a:lnTo>
                  <a:pt x="13943" y="5280"/>
                </a:lnTo>
                <a:lnTo>
                  <a:pt x="13967" y="5305"/>
                </a:lnTo>
                <a:lnTo>
                  <a:pt x="14016" y="5305"/>
                </a:lnTo>
                <a:lnTo>
                  <a:pt x="14137" y="5256"/>
                </a:lnTo>
                <a:lnTo>
                  <a:pt x="14259" y="5183"/>
                </a:lnTo>
                <a:lnTo>
                  <a:pt x="14551" y="5037"/>
                </a:lnTo>
                <a:lnTo>
                  <a:pt x="14624" y="5013"/>
                </a:lnTo>
                <a:lnTo>
                  <a:pt x="14770" y="5524"/>
                </a:lnTo>
                <a:lnTo>
                  <a:pt x="14454" y="5670"/>
                </a:lnTo>
                <a:lnTo>
                  <a:pt x="14186" y="5791"/>
                </a:lnTo>
                <a:lnTo>
                  <a:pt x="13943" y="5937"/>
                </a:lnTo>
                <a:lnTo>
                  <a:pt x="13943" y="5986"/>
                </a:lnTo>
                <a:lnTo>
                  <a:pt x="13943" y="6010"/>
                </a:lnTo>
                <a:lnTo>
                  <a:pt x="14113" y="6035"/>
                </a:lnTo>
                <a:lnTo>
                  <a:pt x="14235" y="6059"/>
                </a:lnTo>
                <a:lnTo>
                  <a:pt x="14381" y="6035"/>
                </a:lnTo>
                <a:lnTo>
                  <a:pt x="14551" y="6010"/>
                </a:lnTo>
                <a:lnTo>
                  <a:pt x="14867" y="5889"/>
                </a:lnTo>
                <a:lnTo>
                  <a:pt x="14989" y="6424"/>
                </a:lnTo>
                <a:lnTo>
                  <a:pt x="14819" y="6497"/>
                </a:lnTo>
                <a:lnTo>
                  <a:pt x="14429" y="6619"/>
                </a:lnTo>
                <a:lnTo>
                  <a:pt x="14040" y="6740"/>
                </a:lnTo>
                <a:lnTo>
                  <a:pt x="13991" y="6789"/>
                </a:lnTo>
                <a:lnTo>
                  <a:pt x="13991" y="6813"/>
                </a:lnTo>
                <a:lnTo>
                  <a:pt x="14016" y="6862"/>
                </a:lnTo>
                <a:lnTo>
                  <a:pt x="14064" y="6886"/>
                </a:lnTo>
                <a:lnTo>
                  <a:pt x="14235" y="6886"/>
                </a:lnTo>
                <a:lnTo>
                  <a:pt x="14429" y="6862"/>
                </a:lnTo>
                <a:lnTo>
                  <a:pt x="14794" y="6813"/>
                </a:lnTo>
                <a:lnTo>
                  <a:pt x="15038" y="6740"/>
                </a:lnTo>
                <a:lnTo>
                  <a:pt x="15111" y="7178"/>
                </a:lnTo>
                <a:lnTo>
                  <a:pt x="14867" y="7227"/>
                </a:lnTo>
                <a:lnTo>
                  <a:pt x="14454" y="7349"/>
                </a:lnTo>
                <a:lnTo>
                  <a:pt x="14259" y="7422"/>
                </a:lnTo>
                <a:lnTo>
                  <a:pt x="14064" y="7543"/>
                </a:lnTo>
                <a:lnTo>
                  <a:pt x="14040" y="7592"/>
                </a:lnTo>
                <a:lnTo>
                  <a:pt x="14040" y="7665"/>
                </a:lnTo>
                <a:lnTo>
                  <a:pt x="14089" y="7714"/>
                </a:lnTo>
                <a:lnTo>
                  <a:pt x="14162" y="7738"/>
                </a:lnTo>
                <a:lnTo>
                  <a:pt x="14356" y="7714"/>
                </a:lnTo>
                <a:lnTo>
                  <a:pt x="14551" y="7665"/>
                </a:lnTo>
                <a:lnTo>
                  <a:pt x="14940" y="7568"/>
                </a:lnTo>
                <a:lnTo>
                  <a:pt x="15159" y="7519"/>
                </a:lnTo>
                <a:lnTo>
                  <a:pt x="15208" y="7981"/>
                </a:lnTo>
                <a:lnTo>
                  <a:pt x="14892" y="8030"/>
                </a:lnTo>
                <a:lnTo>
                  <a:pt x="14648" y="8054"/>
                </a:lnTo>
                <a:lnTo>
                  <a:pt x="14381" y="8079"/>
                </a:lnTo>
                <a:lnTo>
                  <a:pt x="14259" y="8103"/>
                </a:lnTo>
                <a:lnTo>
                  <a:pt x="14137" y="8152"/>
                </a:lnTo>
                <a:lnTo>
                  <a:pt x="14040" y="8200"/>
                </a:lnTo>
                <a:lnTo>
                  <a:pt x="13943" y="8298"/>
                </a:lnTo>
                <a:lnTo>
                  <a:pt x="13918" y="8322"/>
                </a:lnTo>
                <a:lnTo>
                  <a:pt x="13918" y="8346"/>
                </a:lnTo>
                <a:lnTo>
                  <a:pt x="13943" y="8395"/>
                </a:lnTo>
                <a:lnTo>
                  <a:pt x="13967" y="8395"/>
                </a:lnTo>
                <a:lnTo>
                  <a:pt x="14089" y="8419"/>
                </a:lnTo>
                <a:lnTo>
                  <a:pt x="14210" y="8444"/>
                </a:lnTo>
                <a:lnTo>
                  <a:pt x="14478" y="8444"/>
                </a:lnTo>
                <a:lnTo>
                  <a:pt x="14989" y="8395"/>
                </a:lnTo>
                <a:lnTo>
                  <a:pt x="15232" y="8395"/>
                </a:lnTo>
                <a:lnTo>
                  <a:pt x="15232" y="8857"/>
                </a:lnTo>
                <a:lnTo>
                  <a:pt x="14746" y="8882"/>
                </a:lnTo>
                <a:lnTo>
                  <a:pt x="14527" y="8882"/>
                </a:lnTo>
                <a:lnTo>
                  <a:pt x="14308" y="8906"/>
                </a:lnTo>
                <a:lnTo>
                  <a:pt x="14089" y="8955"/>
                </a:lnTo>
                <a:lnTo>
                  <a:pt x="13991" y="8979"/>
                </a:lnTo>
                <a:lnTo>
                  <a:pt x="13894" y="9028"/>
                </a:lnTo>
                <a:lnTo>
                  <a:pt x="13870" y="9052"/>
                </a:lnTo>
                <a:lnTo>
                  <a:pt x="13894" y="9076"/>
                </a:lnTo>
                <a:lnTo>
                  <a:pt x="13967" y="9125"/>
                </a:lnTo>
                <a:lnTo>
                  <a:pt x="14089" y="9174"/>
                </a:lnTo>
                <a:lnTo>
                  <a:pt x="14308" y="9222"/>
                </a:lnTo>
                <a:lnTo>
                  <a:pt x="14746" y="9222"/>
                </a:lnTo>
                <a:lnTo>
                  <a:pt x="14965" y="9247"/>
                </a:lnTo>
                <a:lnTo>
                  <a:pt x="15208" y="9247"/>
                </a:lnTo>
                <a:lnTo>
                  <a:pt x="15184" y="9465"/>
                </a:lnTo>
                <a:lnTo>
                  <a:pt x="14989" y="9514"/>
                </a:lnTo>
                <a:lnTo>
                  <a:pt x="14746" y="9563"/>
                </a:lnTo>
                <a:lnTo>
                  <a:pt x="14502" y="9660"/>
                </a:lnTo>
                <a:lnTo>
                  <a:pt x="14283" y="9757"/>
                </a:lnTo>
                <a:lnTo>
                  <a:pt x="14064" y="9879"/>
                </a:lnTo>
                <a:lnTo>
                  <a:pt x="14040" y="9903"/>
                </a:lnTo>
                <a:lnTo>
                  <a:pt x="14040" y="9952"/>
                </a:lnTo>
                <a:lnTo>
                  <a:pt x="14064" y="9976"/>
                </a:lnTo>
                <a:lnTo>
                  <a:pt x="14089" y="9976"/>
                </a:lnTo>
                <a:lnTo>
                  <a:pt x="14308" y="10001"/>
                </a:lnTo>
                <a:lnTo>
                  <a:pt x="14527" y="9976"/>
                </a:lnTo>
                <a:lnTo>
                  <a:pt x="14965" y="9903"/>
                </a:lnTo>
                <a:lnTo>
                  <a:pt x="15111" y="9879"/>
                </a:lnTo>
                <a:lnTo>
                  <a:pt x="14989" y="10390"/>
                </a:lnTo>
                <a:lnTo>
                  <a:pt x="14551" y="10463"/>
                </a:lnTo>
                <a:lnTo>
                  <a:pt x="14356" y="10487"/>
                </a:lnTo>
                <a:lnTo>
                  <a:pt x="14186" y="10512"/>
                </a:lnTo>
                <a:lnTo>
                  <a:pt x="14016" y="10560"/>
                </a:lnTo>
                <a:lnTo>
                  <a:pt x="13943" y="10609"/>
                </a:lnTo>
                <a:lnTo>
                  <a:pt x="13870" y="10682"/>
                </a:lnTo>
                <a:lnTo>
                  <a:pt x="13845" y="10731"/>
                </a:lnTo>
                <a:lnTo>
                  <a:pt x="13845" y="10804"/>
                </a:lnTo>
                <a:lnTo>
                  <a:pt x="13894" y="10852"/>
                </a:lnTo>
                <a:lnTo>
                  <a:pt x="13918" y="10901"/>
                </a:lnTo>
                <a:lnTo>
                  <a:pt x="13991" y="10925"/>
                </a:lnTo>
                <a:lnTo>
                  <a:pt x="14089" y="10950"/>
                </a:lnTo>
                <a:lnTo>
                  <a:pt x="14259" y="10950"/>
                </a:lnTo>
                <a:lnTo>
                  <a:pt x="14600" y="10901"/>
                </a:lnTo>
                <a:lnTo>
                  <a:pt x="14819" y="10877"/>
                </a:lnTo>
                <a:lnTo>
                  <a:pt x="14819" y="10877"/>
                </a:lnTo>
                <a:lnTo>
                  <a:pt x="14624" y="11339"/>
                </a:lnTo>
                <a:lnTo>
                  <a:pt x="14502" y="11339"/>
                </a:lnTo>
                <a:lnTo>
                  <a:pt x="14308" y="11315"/>
                </a:lnTo>
                <a:lnTo>
                  <a:pt x="14113" y="11339"/>
                </a:lnTo>
                <a:lnTo>
                  <a:pt x="13918" y="11363"/>
                </a:lnTo>
                <a:lnTo>
                  <a:pt x="13748" y="11436"/>
                </a:lnTo>
                <a:lnTo>
                  <a:pt x="13748" y="11461"/>
                </a:lnTo>
                <a:lnTo>
                  <a:pt x="13748" y="11485"/>
                </a:lnTo>
                <a:lnTo>
                  <a:pt x="13918" y="11558"/>
                </a:lnTo>
                <a:lnTo>
                  <a:pt x="14089" y="11607"/>
                </a:lnTo>
                <a:lnTo>
                  <a:pt x="14454" y="11655"/>
                </a:lnTo>
                <a:lnTo>
                  <a:pt x="14210" y="12069"/>
                </a:lnTo>
                <a:lnTo>
                  <a:pt x="13991" y="12069"/>
                </a:lnTo>
                <a:lnTo>
                  <a:pt x="13748" y="12093"/>
                </a:lnTo>
                <a:lnTo>
                  <a:pt x="13626" y="12069"/>
                </a:lnTo>
                <a:lnTo>
                  <a:pt x="13480" y="12045"/>
                </a:lnTo>
                <a:lnTo>
                  <a:pt x="13359" y="12020"/>
                </a:lnTo>
                <a:lnTo>
                  <a:pt x="13237" y="12020"/>
                </a:lnTo>
                <a:lnTo>
                  <a:pt x="13213" y="12045"/>
                </a:lnTo>
                <a:lnTo>
                  <a:pt x="13188" y="12069"/>
                </a:lnTo>
                <a:lnTo>
                  <a:pt x="13213" y="12166"/>
                </a:lnTo>
                <a:lnTo>
                  <a:pt x="13261" y="12239"/>
                </a:lnTo>
                <a:lnTo>
                  <a:pt x="13334" y="12312"/>
                </a:lnTo>
                <a:lnTo>
                  <a:pt x="13432" y="12361"/>
                </a:lnTo>
                <a:lnTo>
                  <a:pt x="13553" y="12385"/>
                </a:lnTo>
                <a:lnTo>
                  <a:pt x="13675" y="12410"/>
                </a:lnTo>
                <a:lnTo>
                  <a:pt x="13943" y="12434"/>
                </a:lnTo>
                <a:lnTo>
                  <a:pt x="13602" y="12823"/>
                </a:lnTo>
                <a:lnTo>
                  <a:pt x="13091" y="12726"/>
                </a:lnTo>
                <a:lnTo>
                  <a:pt x="12872" y="12677"/>
                </a:lnTo>
                <a:lnTo>
                  <a:pt x="12750" y="12677"/>
                </a:lnTo>
                <a:lnTo>
                  <a:pt x="12629" y="12702"/>
                </a:lnTo>
                <a:lnTo>
                  <a:pt x="12604" y="12726"/>
                </a:lnTo>
                <a:lnTo>
                  <a:pt x="12604" y="12775"/>
                </a:lnTo>
                <a:lnTo>
                  <a:pt x="12629" y="12848"/>
                </a:lnTo>
                <a:lnTo>
                  <a:pt x="12677" y="12921"/>
                </a:lnTo>
                <a:lnTo>
                  <a:pt x="12750" y="12969"/>
                </a:lnTo>
                <a:lnTo>
                  <a:pt x="12848" y="13018"/>
                </a:lnTo>
                <a:lnTo>
                  <a:pt x="13042" y="13115"/>
                </a:lnTo>
                <a:lnTo>
                  <a:pt x="13261" y="13164"/>
                </a:lnTo>
                <a:lnTo>
                  <a:pt x="13115" y="13286"/>
                </a:lnTo>
                <a:lnTo>
                  <a:pt x="13067" y="13286"/>
                </a:lnTo>
                <a:lnTo>
                  <a:pt x="12604" y="13261"/>
                </a:lnTo>
                <a:lnTo>
                  <a:pt x="12361" y="13213"/>
                </a:lnTo>
                <a:lnTo>
                  <a:pt x="12239" y="13188"/>
                </a:lnTo>
                <a:lnTo>
                  <a:pt x="12118" y="13188"/>
                </a:lnTo>
                <a:lnTo>
                  <a:pt x="12045" y="13213"/>
                </a:lnTo>
                <a:lnTo>
                  <a:pt x="11996" y="13261"/>
                </a:lnTo>
                <a:lnTo>
                  <a:pt x="11996" y="13334"/>
                </a:lnTo>
                <a:lnTo>
                  <a:pt x="12020" y="13383"/>
                </a:lnTo>
                <a:lnTo>
                  <a:pt x="12142" y="13505"/>
                </a:lnTo>
                <a:lnTo>
                  <a:pt x="12312" y="13578"/>
                </a:lnTo>
                <a:lnTo>
                  <a:pt x="12483" y="13626"/>
                </a:lnTo>
                <a:lnTo>
                  <a:pt x="12677" y="13651"/>
                </a:lnTo>
                <a:lnTo>
                  <a:pt x="12239" y="13943"/>
                </a:lnTo>
                <a:lnTo>
                  <a:pt x="12166" y="13918"/>
                </a:lnTo>
                <a:lnTo>
                  <a:pt x="11704" y="13821"/>
                </a:lnTo>
                <a:lnTo>
                  <a:pt x="11485" y="13772"/>
                </a:lnTo>
                <a:lnTo>
                  <a:pt x="11266" y="13724"/>
                </a:lnTo>
                <a:lnTo>
                  <a:pt x="11242" y="13748"/>
                </a:lnTo>
                <a:lnTo>
                  <a:pt x="11217" y="13748"/>
                </a:lnTo>
                <a:lnTo>
                  <a:pt x="11217" y="13821"/>
                </a:lnTo>
                <a:lnTo>
                  <a:pt x="11266" y="13894"/>
                </a:lnTo>
                <a:lnTo>
                  <a:pt x="11315" y="13967"/>
                </a:lnTo>
                <a:lnTo>
                  <a:pt x="11461" y="14064"/>
                </a:lnTo>
                <a:lnTo>
                  <a:pt x="11631" y="14137"/>
                </a:lnTo>
                <a:lnTo>
                  <a:pt x="11801" y="14210"/>
                </a:lnTo>
                <a:lnTo>
                  <a:pt x="11461" y="14381"/>
                </a:lnTo>
                <a:lnTo>
                  <a:pt x="11388" y="14332"/>
                </a:lnTo>
                <a:lnTo>
                  <a:pt x="11339" y="14308"/>
                </a:lnTo>
                <a:lnTo>
                  <a:pt x="11193" y="14259"/>
                </a:lnTo>
                <a:lnTo>
                  <a:pt x="10901" y="14235"/>
                </a:lnTo>
                <a:lnTo>
                  <a:pt x="10658" y="14210"/>
                </a:lnTo>
                <a:lnTo>
                  <a:pt x="10512" y="14210"/>
                </a:lnTo>
                <a:lnTo>
                  <a:pt x="10390" y="14235"/>
                </a:lnTo>
                <a:lnTo>
                  <a:pt x="10366" y="14235"/>
                </a:lnTo>
                <a:lnTo>
                  <a:pt x="10366" y="14283"/>
                </a:lnTo>
                <a:lnTo>
                  <a:pt x="10366" y="14332"/>
                </a:lnTo>
                <a:lnTo>
                  <a:pt x="10415" y="14381"/>
                </a:lnTo>
                <a:lnTo>
                  <a:pt x="10488" y="14478"/>
                </a:lnTo>
                <a:lnTo>
                  <a:pt x="10634" y="14551"/>
                </a:lnTo>
                <a:lnTo>
                  <a:pt x="10731" y="14575"/>
                </a:lnTo>
                <a:lnTo>
                  <a:pt x="10901" y="14624"/>
                </a:lnTo>
                <a:lnTo>
                  <a:pt x="10512" y="14746"/>
                </a:lnTo>
                <a:lnTo>
                  <a:pt x="10317" y="14673"/>
                </a:lnTo>
                <a:lnTo>
                  <a:pt x="10123" y="14624"/>
                </a:lnTo>
                <a:lnTo>
                  <a:pt x="9904" y="14600"/>
                </a:lnTo>
                <a:lnTo>
                  <a:pt x="9806" y="14600"/>
                </a:lnTo>
                <a:lnTo>
                  <a:pt x="9709" y="14648"/>
                </a:lnTo>
                <a:lnTo>
                  <a:pt x="9685" y="14673"/>
                </a:lnTo>
                <a:lnTo>
                  <a:pt x="9685" y="14721"/>
                </a:lnTo>
                <a:lnTo>
                  <a:pt x="9733" y="14794"/>
                </a:lnTo>
                <a:lnTo>
                  <a:pt x="9806" y="14843"/>
                </a:lnTo>
                <a:lnTo>
                  <a:pt x="9952" y="14916"/>
                </a:lnTo>
                <a:lnTo>
                  <a:pt x="9636" y="14989"/>
                </a:lnTo>
                <a:lnTo>
                  <a:pt x="9587" y="14940"/>
                </a:lnTo>
                <a:lnTo>
                  <a:pt x="9539" y="14916"/>
                </a:lnTo>
                <a:lnTo>
                  <a:pt x="9441" y="14867"/>
                </a:lnTo>
                <a:lnTo>
                  <a:pt x="9247" y="14843"/>
                </a:lnTo>
                <a:lnTo>
                  <a:pt x="9149" y="14843"/>
                </a:lnTo>
                <a:lnTo>
                  <a:pt x="9052" y="14867"/>
                </a:lnTo>
                <a:lnTo>
                  <a:pt x="9028" y="14916"/>
                </a:lnTo>
                <a:lnTo>
                  <a:pt x="8979" y="14965"/>
                </a:lnTo>
                <a:lnTo>
                  <a:pt x="8979" y="15013"/>
                </a:lnTo>
                <a:lnTo>
                  <a:pt x="9003" y="15062"/>
                </a:lnTo>
                <a:lnTo>
                  <a:pt x="9028" y="15086"/>
                </a:lnTo>
                <a:lnTo>
                  <a:pt x="8663" y="15135"/>
                </a:lnTo>
                <a:lnTo>
                  <a:pt x="8298" y="15159"/>
                </a:lnTo>
                <a:lnTo>
                  <a:pt x="7227" y="15159"/>
                </a:lnTo>
                <a:lnTo>
                  <a:pt x="6862" y="15111"/>
                </a:lnTo>
                <a:lnTo>
                  <a:pt x="6521" y="15062"/>
                </a:lnTo>
                <a:lnTo>
                  <a:pt x="6156" y="14989"/>
                </a:lnTo>
                <a:lnTo>
                  <a:pt x="5816" y="14916"/>
                </a:lnTo>
                <a:lnTo>
                  <a:pt x="5475" y="14819"/>
                </a:lnTo>
                <a:lnTo>
                  <a:pt x="5134" y="14697"/>
                </a:lnTo>
                <a:lnTo>
                  <a:pt x="4818" y="14575"/>
                </a:lnTo>
                <a:lnTo>
                  <a:pt x="4477" y="14405"/>
                </a:lnTo>
                <a:lnTo>
                  <a:pt x="4161" y="14259"/>
                </a:lnTo>
                <a:lnTo>
                  <a:pt x="3869" y="14064"/>
                </a:lnTo>
                <a:lnTo>
                  <a:pt x="3553" y="13870"/>
                </a:lnTo>
                <a:lnTo>
                  <a:pt x="3285" y="13675"/>
                </a:lnTo>
                <a:lnTo>
                  <a:pt x="3042" y="13456"/>
                </a:lnTo>
                <a:lnTo>
                  <a:pt x="2799" y="13237"/>
                </a:lnTo>
                <a:lnTo>
                  <a:pt x="2555" y="12994"/>
                </a:lnTo>
                <a:lnTo>
                  <a:pt x="2336" y="12775"/>
                </a:lnTo>
                <a:lnTo>
                  <a:pt x="2117" y="12507"/>
                </a:lnTo>
                <a:lnTo>
                  <a:pt x="1923" y="12239"/>
                </a:lnTo>
                <a:lnTo>
                  <a:pt x="1728" y="11972"/>
                </a:lnTo>
                <a:lnTo>
                  <a:pt x="1558" y="11704"/>
                </a:lnTo>
                <a:lnTo>
                  <a:pt x="1412" y="11412"/>
                </a:lnTo>
                <a:lnTo>
                  <a:pt x="1266" y="11120"/>
                </a:lnTo>
                <a:lnTo>
                  <a:pt x="1144" y="10828"/>
                </a:lnTo>
                <a:lnTo>
                  <a:pt x="1047" y="10512"/>
                </a:lnTo>
                <a:lnTo>
                  <a:pt x="949" y="10195"/>
                </a:lnTo>
                <a:lnTo>
                  <a:pt x="901" y="9879"/>
                </a:lnTo>
                <a:lnTo>
                  <a:pt x="828" y="9538"/>
                </a:lnTo>
                <a:lnTo>
                  <a:pt x="779" y="9003"/>
                </a:lnTo>
                <a:lnTo>
                  <a:pt x="755" y="8468"/>
                </a:lnTo>
                <a:lnTo>
                  <a:pt x="755" y="7933"/>
                </a:lnTo>
                <a:lnTo>
                  <a:pt x="803" y="7397"/>
                </a:lnTo>
                <a:lnTo>
                  <a:pt x="852" y="6862"/>
                </a:lnTo>
                <a:lnTo>
                  <a:pt x="974" y="6351"/>
                </a:lnTo>
                <a:lnTo>
                  <a:pt x="1095" y="5840"/>
                </a:lnTo>
                <a:lnTo>
                  <a:pt x="1290" y="5353"/>
                </a:lnTo>
                <a:lnTo>
                  <a:pt x="1412" y="5061"/>
                </a:lnTo>
                <a:lnTo>
                  <a:pt x="1582" y="4745"/>
                </a:lnTo>
                <a:lnTo>
                  <a:pt x="1777" y="4404"/>
                </a:lnTo>
                <a:lnTo>
                  <a:pt x="2020" y="4064"/>
                </a:lnTo>
                <a:lnTo>
                  <a:pt x="2288" y="3699"/>
                </a:lnTo>
                <a:lnTo>
                  <a:pt x="2580" y="3334"/>
                </a:lnTo>
                <a:lnTo>
                  <a:pt x="2920" y="2944"/>
                </a:lnTo>
                <a:lnTo>
                  <a:pt x="3285" y="2604"/>
                </a:lnTo>
                <a:lnTo>
                  <a:pt x="3674" y="2263"/>
                </a:lnTo>
                <a:lnTo>
                  <a:pt x="4088" y="1922"/>
                </a:lnTo>
                <a:lnTo>
                  <a:pt x="4550" y="1630"/>
                </a:lnTo>
                <a:lnTo>
                  <a:pt x="5013" y="1363"/>
                </a:lnTo>
                <a:lnTo>
                  <a:pt x="5524" y="1144"/>
                </a:lnTo>
                <a:lnTo>
                  <a:pt x="6059" y="974"/>
                </a:lnTo>
                <a:lnTo>
                  <a:pt x="6327" y="925"/>
                </a:lnTo>
                <a:lnTo>
                  <a:pt x="6594" y="876"/>
                </a:lnTo>
                <a:lnTo>
                  <a:pt x="6886" y="828"/>
                </a:lnTo>
                <a:lnTo>
                  <a:pt x="7178" y="803"/>
                </a:lnTo>
                <a:lnTo>
                  <a:pt x="7543" y="779"/>
                </a:lnTo>
                <a:lnTo>
                  <a:pt x="7933" y="730"/>
                </a:lnTo>
                <a:lnTo>
                  <a:pt x="8322" y="682"/>
                </a:lnTo>
                <a:close/>
                <a:moveTo>
                  <a:pt x="8152" y="0"/>
                </a:moveTo>
                <a:lnTo>
                  <a:pt x="7762" y="25"/>
                </a:lnTo>
                <a:lnTo>
                  <a:pt x="7397" y="73"/>
                </a:lnTo>
                <a:lnTo>
                  <a:pt x="7081" y="49"/>
                </a:lnTo>
                <a:lnTo>
                  <a:pt x="6789" y="49"/>
                </a:lnTo>
                <a:lnTo>
                  <a:pt x="6473" y="73"/>
                </a:lnTo>
                <a:lnTo>
                  <a:pt x="6181" y="146"/>
                </a:lnTo>
                <a:lnTo>
                  <a:pt x="5864" y="219"/>
                </a:lnTo>
                <a:lnTo>
                  <a:pt x="5548" y="317"/>
                </a:lnTo>
                <a:lnTo>
                  <a:pt x="5232" y="438"/>
                </a:lnTo>
                <a:lnTo>
                  <a:pt x="4940" y="560"/>
                </a:lnTo>
                <a:lnTo>
                  <a:pt x="4331" y="876"/>
                </a:lnTo>
                <a:lnTo>
                  <a:pt x="3772" y="1217"/>
                </a:lnTo>
                <a:lnTo>
                  <a:pt x="3236" y="1606"/>
                </a:lnTo>
                <a:lnTo>
                  <a:pt x="2774" y="1995"/>
                </a:lnTo>
                <a:lnTo>
                  <a:pt x="2507" y="2239"/>
                </a:lnTo>
                <a:lnTo>
                  <a:pt x="2263" y="2482"/>
                </a:lnTo>
                <a:lnTo>
                  <a:pt x="2044" y="2725"/>
                </a:lnTo>
                <a:lnTo>
                  <a:pt x="1825" y="2993"/>
                </a:lnTo>
                <a:lnTo>
                  <a:pt x="1655" y="3261"/>
                </a:lnTo>
                <a:lnTo>
                  <a:pt x="1460" y="3528"/>
                </a:lnTo>
                <a:lnTo>
                  <a:pt x="1144" y="4088"/>
                </a:lnTo>
                <a:lnTo>
                  <a:pt x="876" y="4696"/>
                </a:lnTo>
                <a:lnTo>
                  <a:pt x="633" y="5305"/>
                </a:lnTo>
                <a:lnTo>
                  <a:pt x="414" y="5962"/>
                </a:lnTo>
                <a:lnTo>
                  <a:pt x="219" y="6643"/>
                </a:lnTo>
                <a:lnTo>
                  <a:pt x="146" y="7008"/>
                </a:lnTo>
                <a:lnTo>
                  <a:pt x="73" y="7373"/>
                </a:lnTo>
                <a:lnTo>
                  <a:pt x="25" y="7738"/>
                </a:lnTo>
                <a:lnTo>
                  <a:pt x="25" y="8103"/>
                </a:lnTo>
                <a:lnTo>
                  <a:pt x="0" y="8468"/>
                </a:lnTo>
                <a:lnTo>
                  <a:pt x="25" y="8809"/>
                </a:lnTo>
                <a:lnTo>
                  <a:pt x="73" y="9174"/>
                </a:lnTo>
                <a:lnTo>
                  <a:pt x="122" y="9514"/>
                </a:lnTo>
                <a:lnTo>
                  <a:pt x="195" y="9879"/>
                </a:lnTo>
                <a:lnTo>
                  <a:pt x="292" y="10220"/>
                </a:lnTo>
                <a:lnTo>
                  <a:pt x="390" y="10560"/>
                </a:lnTo>
                <a:lnTo>
                  <a:pt x="511" y="10901"/>
                </a:lnTo>
                <a:lnTo>
                  <a:pt x="657" y="11242"/>
                </a:lnTo>
                <a:lnTo>
                  <a:pt x="828" y="11582"/>
                </a:lnTo>
                <a:lnTo>
                  <a:pt x="1168" y="12264"/>
                </a:lnTo>
                <a:lnTo>
                  <a:pt x="1412" y="12629"/>
                </a:lnTo>
                <a:lnTo>
                  <a:pt x="1655" y="12994"/>
                </a:lnTo>
                <a:lnTo>
                  <a:pt x="1898" y="13334"/>
                </a:lnTo>
                <a:lnTo>
                  <a:pt x="2166" y="13651"/>
                </a:lnTo>
                <a:lnTo>
                  <a:pt x="2458" y="13943"/>
                </a:lnTo>
                <a:lnTo>
                  <a:pt x="2750" y="14235"/>
                </a:lnTo>
                <a:lnTo>
                  <a:pt x="3066" y="14502"/>
                </a:lnTo>
                <a:lnTo>
                  <a:pt x="3382" y="14746"/>
                </a:lnTo>
                <a:lnTo>
                  <a:pt x="3723" y="14965"/>
                </a:lnTo>
                <a:lnTo>
                  <a:pt x="4064" y="15159"/>
                </a:lnTo>
                <a:lnTo>
                  <a:pt x="4429" y="15354"/>
                </a:lnTo>
                <a:lnTo>
                  <a:pt x="4818" y="15500"/>
                </a:lnTo>
                <a:lnTo>
                  <a:pt x="5207" y="15622"/>
                </a:lnTo>
                <a:lnTo>
                  <a:pt x="5597" y="15743"/>
                </a:lnTo>
                <a:lnTo>
                  <a:pt x="6010" y="15816"/>
                </a:lnTo>
                <a:lnTo>
                  <a:pt x="6448" y="15889"/>
                </a:lnTo>
                <a:lnTo>
                  <a:pt x="6862" y="15914"/>
                </a:lnTo>
                <a:lnTo>
                  <a:pt x="7300" y="15938"/>
                </a:lnTo>
                <a:lnTo>
                  <a:pt x="7738" y="15938"/>
                </a:lnTo>
                <a:lnTo>
                  <a:pt x="8176" y="15914"/>
                </a:lnTo>
                <a:lnTo>
                  <a:pt x="8590" y="15889"/>
                </a:lnTo>
                <a:lnTo>
                  <a:pt x="9028" y="15841"/>
                </a:lnTo>
                <a:lnTo>
                  <a:pt x="9441" y="15768"/>
                </a:lnTo>
                <a:lnTo>
                  <a:pt x="9855" y="15670"/>
                </a:lnTo>
                <a:lnTo>
                  <a:pt x="10269" y="15573"/>
                </a:lnTo>
                <a:lnTo>
                  <a:pt x="10682" y="15451"/>
                </a:lnTo>
                <a:lnTo>
                  <a:pt x="11071" y="15305"/>
                </a:lnTo>
                <a:lnTo>
                  <a:pt x="11461" y="15135"/>
                </a:lnTo>
                <a:lnTo>
                  <a:pt x="11850" y="14940"/>
                </a:lnTo>
                <a:lnTo>
                  <a:pt x="12215" y="14721"/>
                </a:lnTo>
                <a:lnTo>
                  <a:pt x="12580" y="14478"/>
                </a:lnTo>
                <a:lnTo>
                  <a:pt x="12945" y="14235"/>
                </a:lnTo>
                <a:lnTo>
                  <a:pt x="13286" y="13943"/>
                </a:lnTo>
                <a:lnTo>
                  <a:pt x="13602" y="13651"/>
                </a:lnTo>
                <a:lnTo>
                  <a:pt x="13918" y="13334"/>
                </a:lnTo>
                <a:lnTo>
                  <a:pt x="14186" y="13018"/>
                </a:lnTo>
                <a:lnTo>
                  <a:pt x="14454" y="12702"/>
                </a:lnTo>
                <a:lnTo>
                  <a:pt x="14697" y="12361"/>
                </a:lnTo>
                <a:lnTo>
                  <a:pt x="14916" y="11996"/>
                </a:lnTo>
                <a:lnTo>
                  <a:pt x="15111" y="11631"/>
                </a:lnTo>
                <a:lnTo>
                  <a:pt x="15135" y="11631"/>
                </a:lnTo>
                <a:lnTo>
                  <a:pt x="15159" y="11582"/>
                </a:lnTo>
                <a:lnTo>
                  <a:pt x="15159" y="11534"/>
                </a:lnTo>
                <a:lnTo>
                  <a:pt x="15354" y="11096"/>
                </a:lnTo>
                <a:lnTo>
                  <a:pt x="15524" y="10658"/>
                </a:lnTo>
                <a:lnTo>
                  <a:pt x="15646" y="10195"/>
                </a:lnTo>
                <a:lnTo>
                  <a:pt x="15743" y="9733"/>
                </a:lnTo>
                <a:lnTo>
                  <a:pt x="15768" y="9709"/>
                </a:lnTo>
                <a:lnTo>
                  <a:pt x="15792" y="9684"/>
                </a:lnTo>
                <a:lnTo>
                  <a:pt x="15792" y="9636"/>
                </a:lnTo>
                <a:lnTo>
                  <a:pt x="15792" y="9611"/>
                </a:lnTo>
                <a:lnTo>
                  <a:pt x="15768" y="9563"/>
                </a:lnTo>
                <a:lnTo>
                  <a:pt x="15816" y="9174"/>
                </a:lnTo>
                <a:lnTo>
                  <a:pt x="15841" y="8760"/>
                </a:lnTo>
                <a:lnTo>
                  <a:pt x="15841" y="8371"/>
                </a:lnTo>
                <a:lnTo>
                  <a:pt x="15841" y="7957"/>
                </a:lnTo>
                <a:lnTo>
                  <a:pt x="15743" y="7105"/>
                </a:lnTo>
                <a:lnTo>
                  <a:pt x="15695" y="6667"/>
                </a:lnTo>
                <a:lnTo>
                  <a:pt x="15622" y="6254"/>
                </a:lnTo>
                <a:lnTo>
                  <a:pt x="15524" y="5840"/>
                </a:lnTo>
                <a:lnTo>
                  <a:pt x="15427" y="5426"/>
                </a:lnTo>
                <a:lnTo>
                  <a:pt x="15305" y="5013"/>
                </a:lnTo>
                <a:lnTo>
                  <a:pt x="15159" y="4623"/>
                </a:lnTo>
                <a:lnTo>
                  <a:pt x="15013" y="4234"/>
                </a:lnTo>
                <a:lnTo>
                  <a:pt x="14819" y="3845"/>
                </a:lnTo>
                <a:lnTo>
                  <a:pt x="14624" y="3480"/>
                </a:lnTo>
                <a:lnTo>
                  <a:pt x="14405" y="3115"/>
                </a:lnTo>
                <a:lnTo>
                  <a:pt x="14162" y="2774"/>
                </a:lnTo>
                <a:lnTo>
                  <a:pt x="13894" y="2458"/>
                </a:lnTo>
                <a:lnTo>
                  <a:pt x="13602" y="2141"/>
                </a:lnTo>
                <a:lnTo>
                  <a:pt x="13286" y="1849"/>
                </a:lnTo>
                <a:lnTo>
                  <a:pt x="12994" y="1582"/>
                </a:lnTo>
                <a:lnTo>
                  <a:pt x="12653" y="1363"/>
                </a:lnTo>
                <a:lnTo>
                  <a:pt x="12312" y="1144"/>
                </a:lnTo>
                <a:lnTo>
                  <a:pt x="11972" y="949"/>
                </a:lnTo>
                <a:lnTo>
                  <a:pt x="11607" y="779"/>
                </a:lnTo>
                <a:lnTo>
                  <a:pt x="11242" y="609"/>
                </a:lnTo>
                <a:lnTo>
                  <a:pt x="10853" y="487"/>
                </a:lnTo>
                <a:lnTo>
                  <a:pt x="10488" y="365"/>
                </a:lnTo>
                <a:lnTo>
                  <a:pt x="10123" y="268"/>
                </a:lnTo>
                <a:lnTo>
                  <a:pt x="9733" y="171"/>
                </a:lnTo>
                <a:lnTo>
                  <a:pt x="9344" y="98"/>
                </a:lnTo>
                <a:lnTo>
                  <a:pt x="8955" y="49"/>
                </a:lnTo>
                <a:lnTo>
                  <a:pt x="8541" y="25"/>
                </a:lnTo>
                <a:lnTo>
                  <a:pt x="81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816"/>
          <p:cNvSpPr/>
          <p:nvPr/>
        </p:nvSpPr>
        <p:spPr>
          <a:xfrm>
            <a:off x="2514600" y="2190750"/>
            <a:ext cx="1037059" cy="990600"/>
          </a:xfrm>
          <a:custGeom>
            <a:avLst/>
            <a:gdLst/>
            <a:ahLst/>
            <a:cxnLst/>
            <a:rect l="0" t="0" r="0" b="0"/>
            <a:pathLst>
              <a:path w="15817" h="15938" extrusionOk="0">
                <a:moveTo>
                  <a:pt x="4745" y="7470"/>
                </a:moveTo>
                <a:lnTo>
                  <a:pt x="4818" y="7495"/>
                </a:lnTo>
                <a:lnTo>
                  <a:pt x="4891" y="7543"/>
                </a:lnTo>
                <a:lnTo>
                  <a:pt x="4940" y="7616"/>
                </a:lnTo>
                <a:lnTo>
                  <a:pt x="4964" y="7714"/>
                </a:lnTo>
                <a:lnTo>
                  <a:pt x="4964" y="7787"/>
                </a:lnTo>
                <a:lnTo>
                  <a:pt x="4940" y="7908"/>
                </a:lnTo>
                <a:lnTo>
                  <a:pt x="4867" y="7981"/>
                </a:lnTo>
                <a:lnTo>
                  <a:pt x="4794" y="8054"/>
                </a:lnTo>
                <a:lnTo>
                  <a:pt x="4672" y="8079"/>
                </a:lnTo>
                <a:lnTo>
                  <a:pt x="4551" y="8054"/>
                </a:lnTo>
                <a:lnTo>
                  <a:pt x="4478" y="7981"/>
                </a:lnTo>
                <a:lnTo>
                  <a:pt x="4405" y="7908"/>
                </a:lnTo>
                <a:lnTo>
                  <a:pt x="4380" y="7787"/>
                </a:lnTo>
                <a:lnTo>
                  <a:pt x="4405" y="7665"/>
                </a:lnTo>
                <a:lnTo>
                  <a:pt x="4478" y="7543"/>
                </a:lnTo>
                <a:lnTo>
                  <a:pt x="4551" y="7495"/>
                </a:lnTo>
                <a:lnTo>
                  <a:pt x="4648" y="7470"/>
                </a:lnTo>
                <a:close/>
                <a:moveTo>
                  <a:pt x="11120" y="7470"/>
                </a:moveTo>
                <a:lnTo>
                  <a:pt x="11193" y="7495"/>
                </a:lnTo>
                <a:lnTo>
                  <a:pt x="11266" y="7543"/>
                </a:lnTo>
                <a:lnTo>
                  <a:pt x="11315" y="7616"/>
                </a:lnTo>
                <a:lnTo>
                  <a:pt x="11339" y="7714"/>
                </a:lnTo>
                <a:lnTo>
                  <a:pt x="11339" y="7787"/>
                </a:lnTo>
                <a:lnTo>
                  <a:pt x="11315" y="7908"/>
                </a:lnTo>
                <a:lnTo>
                  <a:pt x="11242" y="7981"/>
                </a:lnTo>
                <a:lnTo>
                  <a:pt x="11169" y="8054"/>
                </a:lnTo>
                <a:lnTo>
                  <a:pt x="11047" y="8079"/>
                </a:lnTo>
                <a:lnTo>
                  <a:pt x="10926" y="8054"/>
                </a:lnTo>
                <a:lnTo>
                  <a:pt x="10853" y="7981"/>
                </a:lnTo>
                <a:lnTo>
                  <a:pt x="10780" y="7908"/>
                </a:lnTo>
                <a:lnTo>
                  <a:pt x="10755" y="7787"/>
                </a:lnTo>
                <a:lnTo>
                  <a:pt x="10780" y="7665"/>
                </a:lnTo>
                <a:lnTo>
                  <a:pt x="10853" y="7543"/>
                </a:lnTo>
                <a:lnTo>
                  <a:pt x="10926" y="7495"/>
                </a:lnTo>
                <a:lnTo>
                  <a:pt x="11023" y="7470"/>
                </a:lnTo>
                <a:close/>
                <a:moveTo>
                  <a:pt x="4721" y="7081"/>
                </a:moveTo>
                <a:lnTo>
                  <a:pt x="4551" y="7105"/>
                </a:lnTo>
                <a:lnTo>
                  <a:pt x="4380" y="7178"/>
                </a:lnTo>
                <a:lnTo>
                  <a:pt x="4259" y="7300"/>
                </a:lnTo>
                <a:lnTo>
                  <a:pt x="4137" y="7446"/>
                </a:lnTo>
                <a:lnTo>
                  <a:pt x="4064" y="7568"/>
                </a:lnTo>
                <a:lnTo>
                  <a:pt x="4015" y="7714"/>
                </a:lnTo>
                <a:lnTo>
                  <a:pt x="3967" y="7835"/>
                </a:lnTo>
                <a:lnTo>
                  <a:pt x="3967" y="7981"/>
                </a:lnTo>
                <a:lnTo>
                  <a:pt x="3918" y="8225"/>
                </a:lnTo>
                <a:lnTo>
                  <a:pt x="3918" y="8395"/>
                </a:lnTo>
                <a:lnTo>
                  <a:pt x="3967" y="8565"/>
                </a:lnTo>
                <a:lnTo>
                  <a:pt x="4015" y="8711"/>
                </a:lnTo>
                <a:lnTo>
                  <a:pt x="4113" y="8833"/>
                </a:lnTo>
                <a:lnTo>
                  <a:pt x="4210" y="8955"/>
                </a:lnTo>
                <a:lnTo>
                  <a:pt x="4332" y="9028"/>
                </a:lnTo>
                <a:lnTo>
                  <a:pt x="4478" y="9101"/>
                </a:lnTo>
                <a:lnTo>
                  <a:pt x="4648" y="9149"/>
                </a:lnTo>
                <a:lnTo>
                  <a:pt x="4843" y="9174"/>
                </a:lnTo>
                <a:lnTo>
                  <a:pt x="5013" y="9149"/>
                </a:lnTo>
                <a:lnTo>
                  <a:pt x="5183" y="9101"/>
                </a:lnTo>
                <a:lnTo>
                  <a:pt x="5329" y="9028"/>
                </a:lnTo>
                <a:lnTo>
                  <a:pt x="5451" y="8930"/>
                </a:lnTo>
                <a:lnTo>
                  <a:pt x="5573" y="8809"/>
                </a:lnTo>
                <a:lnTo>
                  <a:pt x="5670" y="8663"/>
                </a:lnTo>
                <a:lnTo>
                  <a:pt x="5743" y="8517"/>
                </a:lnTo>
                <a:lnTo>
                  <a:pt x="5792" y="8346"/>
                </a:lnTo>
                <a:lnTo>
                  <a:pt x="5816" y="8176"/>
                </a:lnTo>
                <a:lnTo>
                  <a:pt x="5792" y="8006"/>
                </a:lnTo>
                <a:lnTo>
                  <a:pt x="5767" y="7835"/>
                </a:lnTo>
                <a:lnTo>
                  <a:pt x="5719" y="7689"/>
                </a:lnTo>
                <a:lnTo>
                  <a:pt x="5646" y="7519"/>
                </a:lnTo>
                <a:lnTo>
                  <a:pt x="5524" y="7397"/>
                </a:lnTo>
                <a:lnTo>
                  <a:pt x="5378" y="7251"/>
                </a:lnTo>
                <a:lnTo>
                  <a:pt x="5232" y="7154"/>
                </a:lnTo>
                <a:lnTo>
                  <a:pt x="5062" y="7105"/>
                </a:lnTo>
                <a:lnTo>
                  <a:pt x="4891" y="7081"/>
                </a:lnTo>
                <a:close/>
                <a:moveTo>
                  <a:pt x="11096" y="7081"/>
                </a:moveTo>
                <a:lnTo>
                  <a:pt x="10926" y="7105"/>
                </a:lnTo>
                <a:lnTo>
                  <a:pt x="10755" y="7178"/>
                </a:lnTo>
                <a:lnTo>
                  <a:pt x="10634" y="7300"/>
                </a:lnTo>
                <a:lnTo>
                  <a:pt x="10512" y="7446"/>
                </a:lnTo>
                <a:lnTo>
                  <a:pt x="10439" y="7568"/>
                </a:lnTo>
                <a:lnTo>
                  <a:pt x="10390" y="7714"/>
                </a:lnTo>
                <a:lnTo>
                  <a:pt x="10342" y="7835"/>
                </a:lnTo>
                <a:lnTo>
                  <a:pt x="10342" y="7981"/>
                </a:lnTo>
                <a:lnTo>
                  <a:pt x="10293" y="8225"/>
                </a:lnTo>
                <a:lnTo>
                  <a:pt x="10293" y="8395"/>
                </a:lnTo>
                <a:lnTo>
                  <a:pt x="10342" y="8565"/>
                </a:lnTo>
                <a:lnTo>
                  <a:pt x="10390" y="8711"/>
                </a:lnTo>
                <a:lnTo>
                  <a:pt x="10488" y="8833"/>
                </a:lnTo>
                <a:lnTo>
                  <a:pt x="10585" y="8955"/>
                </a:lnTo>
                <a:lnTo>
                  <a:pt x="10707" y="9028"/>
                </a:lnTo>
                <a:lnTo>
                  <a:pt x="10853" y="9101"/>
                </a:lnTo>
                <a:lnTo>
                  <a:pt x="11023" y="9149"/>
                </a:lnTo>
                <a:lnTo>
                  <a:pt x="11218" y="9174"/>
                </a:lnTo>
                <a:lnTo>
                  <a:pt x="11388" y="9149"/>
                </a:lnTo>
                <a:lnTo>
                  <a:pt x="11558" y="9101"/>
                </a:lnTo>
                <a:lnTo>
                  <a:pt x="11704" y="9028"/>
                </a:lnTo>
                <a:lnTo>
                  <a:pt x="11826" y="8930"/>
                </a:lnTo>
                <a:lnTo>
                  <a:pt x="11948" y="8809"/>
                </a:lnTo>
                <a:lnTo>
                  <a:pt x="12045" y="8663"/>
                </a:lnTo>
                <a:lnTo>
                  <a:pt x="12118" y="8517"/>
                </a:lnTo>
                <a:lnTo>
                  <a:pt x="12167" y="8346"/>
                </a:lnTo>
                <a:lnTo>
                  <a:pt x="12191" y="8176"/>
                </a:lnTo>
                <a:lnTo>
                  <a:pt x="12167" y="8006"/>
                </a:lnTo>
                <a:lnTo>
                  <a:pt x="12142" y="7835"/>
                </a:lnTo>
                <a:lnTo>
                  <a:pt x="12094" y="7689"/>
                </a:lnTo>
                <a:lnTo>
                  <a:pt x="12021" y="7519"/>
                </a:lnTo>
                <a:lnTo>
                  <a:pt x="11899" y="7397"/>
                </a:lnTo>
                <a:lnTo>
                  <a:pt x="11753" y="7251"/>
                </a:lnTo>
                <a:lnTo>
                  <a:pt x="11607" y="7154"/>
                </a:lnTo>
                <a:lnTo>
                  <a:pt x="11437" y="7105"/>
                </a:lnTo>
                <a:lnTo>
                  <a:pt x="11266" y="7081"/>
                </a:lnTo>
                <a:close/>
                <a:moveTo>
                  <a:pt x="11607" y="10731"/>
                </a:moveTo>
                <a:lnTo>
                  <a:pt x="11120" y="10877"/>
                </a:lnTo>
                <a:lnTo>
                  <a:pt x="10658" y="11047"/>
                </a:lnTo>
                <a:lnTo>
                  <a:pt x="9733" y="11412"/>
                </a:lnTo>
                <a:lnTo>
                  <a:pt x="9247" y="11558"/>
                </a:lnTo>
                <a:lnTo>
                  <a:pt x="8784" y="11704"/>
                </a:lnTo>
                <a:lnTo>
                  <a:pt x="7811" y="11972"/>
                </a:lnTo>
                <a:lnTo>
                  <a:pt x="7738" y="11996"/>
                </a:lnTo>
                <a:lnTo>
                  <a:pt x="7690" y="12045"/>
                </a:lnTo>
                <a:lnTo>
                  <a:pt x="7665" y="12118"/>
                </a:lnTo>
                <a:lnTo>
                  <a:pt x="7641" y="12166"/>
                </a:lnTo>
                <a:lnTo>
                  <a:pt x="7665" y="12239"/>
                </a:lnTo>
                <a:lnTo>
                  <a:pt x="7690" y="12312"/>
                </a:lnTo>
                <a:lnTo>
                  <a:pt x="7738" y="12361"/>
                </a:lnTo>
                <a:lnTo>
                  <a:pt x="7811" y="12410"/>
                </a:lnTo>
                <a:lnTo>
                  <a:pt x="7909" y="12434"/>
                </a:lnTo>
                <a:lnTo>
                  <a:pt x="8030" y="12458"/>
                </a:lnTo>
                <a:lnTo>
                  <a:pt x="8249" y="12458"/>
                </a:lnTo>
                <a:lnTo>
                  <a:pt x="8492" y="12434"/>
                </a:lnTo>
                <a:lnTo>
                  <a:pt x="8760" y="12361"/>
                </a:lnTo>
                <a:lnTo>
                  <a:pt x="9247" y="12191"/>
                </a:lnTo>
                <a:lnTo>
                  <a:pt x="9660" y="12045"/>
                </a:lnTo>
                <a:lnTo>
                  <a:pt x="10731" y="11680"/>
                </a:lnTo>
                <a:lnTo>
                  <a:pt x="11753" y="11290"/>
                </a:lnTo>
                <a:lnTo>
                  <a:pt x="11875" y="11217"/>
                </a:lnTo>
                <a:lnTo>
                  <a:pt x="11923" y="11144"/>
                </a:lnTo>
                <a:lnTo>
                  <a:pt x="11948" y="11023"/>
                </a:lnTo>
                <a:lnTo>
                  <a:pt x="11948" y="10925"/>
                </a:lnTo>
                <a:lnTo>
                  <a:pt x="11899" y="10828"/>
                </a:lnTo>
                <a:lnTo>
                  <a:pt x="11826" y="10755"/>
                </a:lnTo>
                <a:lnTo>
                  <a:pt x="11729" y="10731"/>
                </a:lnTo>
                <a:close/>
                <a:moveTo>
                  <a:pt x="8492" y="682"/>
                </a:moveTo>
                <a:lnTo>
                  <a:pt x="8638" y="706"/>
                </a:lnTo>
                <a:lnTo>
                  <a:pt x="9101" y="755"/>
                </a:lnTo>
                <a:lnTo>
                  <a:pt x="9539" y="803"/>
                </a:lnTo>
                <a:lnTo>
                  <a:pt x="9977" y="901"/>
                </a:lnTo>
                <a:lnTo>
                  <a:pt x="10415" y="1022"/>
                </a:lnTo>
                <a:lnTo>
                  <a:pt x="10755" y="1120"/>
                </a:lnTo>
                <a:lnTo>
                  <a:pt x="11096" y="1241"/>
                </a:lnTo>
                <a:lnTo>
                  <a:pt x="11437" y="1411"/>
                </a:lnTo>
                <a:lnTo>
                  <a:pt x="11753" y="1557"/>
                </a:lnTo>
                <a:lnTo>
                  <a:pt x="11753" y="1582"/>
                </a:lnTo>
                <a:lnTo>
                  <a:pt x="11729" y="1655"/>
                </a:lnTo>
                <a:lnTo>
                  <a:pt x="11729" y="1752"/>
                </a:lnTo>
                <a:lnTo>
                  <a:pt x="11753" y="1801"/>
                </a:lnTo>
                <a:lnTo>
                  <a:pt x="11802" y="1825"/>
                </a:lnTo>
                <a:lnTo>
                  <a:pt x="11875" y="1825"/>
                </a:lnTo>
                <a:lnTo>
                  <a:pt x="11948" y="1776"/>
                </a:lnTo>
                <a:lnTo>
                  <a:pt x="11972" y="1752"/>
                </a:lnTo>
                <a:lnTo>
                  <a:pt x="11996" y="1752"/>
                </a:lnTo>
                <a:lnTo>
                  <a:pt x="11996" y="1728"/>
                </a:lnTo>
                <a:lnTo>
                  <a:pt x="12021" y="1728"/>
                </a:lnTo>
                <a:lnTo>
                  <a:pt x="12118" y="1801"/>
                </a:lnTo>
                <a:lnTo>
                  <a:pt x="12094" y="1874"/>
                </a:lnTo>
                <a:lnTo>
                  <a:pt x="12069" y="1947"/>
                </a:lnTo>
                <a:lnTo>
                  <a:pt x="12094" y="1995"/>
                </a:lnTo>
                <a:lnTo>
                  <a:pt x="12118" y="2020"/>
                </a:lnTo>
                <a:lnTo>
                  <a:pt x="12167" y="2044"/>
                </a:lnTo>
                <a:lnTo>
                  <a:pt x="12215" y="2020"/>
                </a:lnTo>
                <a:lnTo>
                  <a:pt x="12240" y="1995"/>
                </a:lnTo>
                <a:lnTo>
                  <a:pt x="12313" y="1922"/>
                </a:lnTo>
                <a:lnTo>
                  <a:pt x="12532" y="2068"/>
                </a:lnTo>
                <a:lnTo>
                  <a:pt x="12483" y="2190"/>
                </a:lnTo>
                <a:lnTo>
                  <a:pt x="12483" y="2239"/>
                </a:lnTo>
                <a:lnTo>
                  <a:pt x="12483" y="2336"/>
                </a:lnTo>
                <a:lnTo>
                  <a:pt x="12507" y="2385"/>
                </a:lnTo>
                <a:lnTo>
                  <a:pt x="12532" y="2409"/>
                </a:lnTo>
                <a:lnTo>
                  <a:pt x="12580" y="2409"/>
                </a:lnTo>
                <a:lnTo>
                  <a:pt x="12629" y="2385"/>
                </a:lnTo>
                <a:lnTo>
                  <a:pt x="12678" y="2360"/>
                </a:lnTo>
                <a:lnTo>
                  <a:pt x="12726" y="2287"/>
                </a:lnTo>
                <a:lnTo>
                  <a:pt x="12775" y="2239"/>
                </a:lnTo>
                <a:lnTo>
                  <a:pt x="12945" y="2409"/>
                </a:lnTo>
                <a:lnTo>
                  <a:pt x="12872" y="2531"/>
                </a:lnTo>
                <a:lnTo>
                  <a:pt x="12824" y="2604"/>
                </a:lnTo>
                <a:lnTo>
                  <a:pt x="12824" y="2677"/>
                </a:lnTo>
                <a:lnTo>
                  <a:pt x="12824" y="2725"/>
                </a:lnTo>
                <a:lnTo>
                  <a:pt x="12848" y="2750"/>
                </a:lnTo>
                <a:lnTo>
                  <a:pt x="12897" y="2774"/>
                </a:lnTo>
                <a:lnTo>
                  <a:pt x="12945" y="2774"/>
                </a:lnTo>
                <a:lnTo>
                  <a:pt x="13067" y="2701"/>
                </a:lnTo>
                <a:lnTo>
                  <a:pt x="13164" y="2604"/>
                </a:lnTo>
                <a:lnTo>
                  <a:pt x="13286" y="2725"/>
                </a:lnTo>
                <a:lnTo>
                  <a:pt x="13383" y="2823"/>
                </a:lnTo>
                <a:lnTo>
                  <a:pt x="13262" y="3017"/>
                </a:lnTo>
                <a:lnTo>
                  <a:pt x="13213" y="3066"/>
                </a:lnTo>
                <a:lnTo>
                  <a:pt x="13164" y="3163"/>
                </a:lnTo>
                <a:lnTo>
                  <a:pt x="13164" y="3236"/>
                </a:lnTo>
                <a:lnTo>
                  <a:pt x="13189" y="3285"/>
                </a:lnTo>
                <a:lnTo>
                  <a:pt x="13213" y="3309"/>
                </a:lnTo>
                <a:lnTo>
                  <a:pt x="13310" y="3285"/>
                </a:lnTo>
                <a:lnTo>
                  <a:pt x="13408" y="3236"/>
                </a:lnTo>
                <a:lnTo>
                  <a:pt x="13529" y="3115"/>
                </a:lnTo>
                <a:lnTo>
                  <a:pt x="13578" y="3042"/>
                </a:lnTo>
                <a:lnTo>
                  <a:pt x="13773" y="3309"/>
                </a:lnTo>
                <a:lnTo>
                  <a:pt x="13675" y="3407"/>
                </a:lnTo>
                <a:lnTo>
                  <a:pt x="13554" y="3504"/>
                </a:lnTo>
                <a:lnTo>
                  <a:pt x="13481" y="3577"/>
                </a:lnTo>
                <a:lnTo>
                  <a:pt x="13456" y="3650"/>
                </a:lnTo>
                <a:lnTo>
                  <a:pt x="13456" y="3699"/>
                </a:lnTo>
                <a:lnTo>
                  <a:pt x="13505" y="3723"/>
                </a:lnTo>
                <a:lnTo>
                  <a:pt x="13602" y="3747"/>
                </a:lnTo>
                <a:lnTo>
                  <a:pt x="13675" y="3723"/>
                </a:lnTo>
                <a:lnTo>
                  <a:pt x="13773" y="3674"/>
                </a:lnTo>
                <a:lnTo>
                  <a:pt x="13846" y="3626"/>
                </a:lnTo>
                <a:lnTo>
                  <a:pt x="13943" y="3577"/>
                </a:lnTo>
                <a:lnTo>
                  <a:pt x="14138" y="3918"/>
                </a:lnTo>
                <a:lnTo>
                  <a:pt x="14040" y="3991"/>
                </a:lnTo>
                <a:lnTo>
                  <a:pt x="13846" y="4161"/>
                </a:lnTo>
                <a:lnTo>
                  <a:pt x="13773" y="4234"/>
                </a:lnTo>
                <a:lnTo>
                  <a:pt x="13700" y="4331"/>
                </a:lnTo>
                <a:lnTo>
                  <a:pt x="13700" y="4356"/>
                </a:lnTo>
                <a:lnTo>
                  <a:pt x="13700" y="4380"/>
                </a:lnTo>
                <a:lnTo>
                  <a:pt x="13821" y="4380"/>
                </a:lnTo>
                <a:lnTo>
                  <a:pt x="13943" y="4356"/>
                </a:lnTo>
                <a:lnTo>
                  <a:pt x="14065" y="4307"/>
                </a:lnTo>
                <a:lnTo>
                  <a:pt x="14162" y="4234"/>
                </a:lnTo>
                <a:lnTo>
                  <a:pt x="14284" y="4161"/>
                </a:lnTo>
                <a:lnTo>
                  <a:pt x="14503" y="4696"/>
                </a:lnTo>
                <a:lnTo>
                  <a:pt x="14332" y="4769"/>
                </a:lnTo>
                <a:lnTo>
                  <a:pt x="14186" y="4842"/>
                </a:lnTo>
                <a:lnTo>
                  <a:pt x="14065" y="4940"/>
                </a:lnTo>
                <a:lnTo>
                  <a:pt x="13943" y="5061"/>
                </a:lnTo>
                <a:lnTo>
                  <a:pt x="13919" y="5134"/>
                </a:lnTo>
                <a:lnTo>
                  <a:pt x="13894" y="5207"/>
                </a:lnTo>
                <a:lnTo>
                  <a:pt x="13894" y="5256"/>
                </a:lnTo>
                <a:lnTo>
                  <a:pt x="13919" y="5280"/>
                </a:lnTo>
                <a:lnTo>
                  <a:pt x="13943" y="5305"/>
                </a:lnTo>
                <a:lnTo>
                  <a:pt x="13992" y="5305"/>
                </a:lnTo>
                <a:lnTo>
                  <a:pt x="14113" y="5256"/>
                </a:lnTo>
                <a:lnTo>
                  <a:pt x="14235" y="5183"/>
                </a:lnTo>
                <a:lnTo>
                  <a:pt x="14527" y="5037"/>
                </a:lnTo>
                <a:lnTo>
                  <a:pt x="14600" y="5013"/>
                </a:lnTo>
                <a:lnTo>
                  <a:pt x="14746" y="5524"/>
                </a:lnTo>
                <a:lnTo>
                  <a:pt x="14430" y="5670"/>
                </a:lnTo>
                <a:lnTo>
                  <a:pt x="14162" y="5791"/>
                </a:lnTo>
                <a:lnTo>
                  <a:pt x="13919" y="5937"/>
                </a:lnTo>
                <a:lnTo>
                  <a:pt x="13919" y="5986"/>
                </a:lnTo>
                <a:lnTo>
                  <a:pt x="13943" y="6010"/>
                </a:lnTo>
                <a:lnTo>
                  <a:pt x="14089" y="6035"/>
                </a:lnTo>
                <a:lnTo>
                  <a:pt x="14235" y="6059"/>
                </a:lnTo>
                <a:lnTo>
                  <a:pt x="14357" y="6035"/>
                </a:lnTo>
                <a:lnTo>
                  <a:pt x="14527" y="6010"/>
                </a:lnTo>
                <a:lnTo>
                  <a:pt x="14843" y="5889"/>
                </a:lnTo>
                <a:lnTo>
                  <a:pt x="14965" y="6424"/>
                </a:lnTo>
                <a:lnTo>
                  <a:pt x="14795" y="6497"/>
                </a:lnTo>
                <a:lnTo>
                  <a:pt x="14405" y="6619"/>
                </a:lnTo>
                <a:lnTo>
                  <a:pt x="14016" y="6740"/>
                </a:lnTo>
                <a:lnTo>
                  <a:pt x="13992" y="6789"/>
                </a:lnTo>
                <a:lnTo>
                  <a:pt x="13967" y="6813"/>
                </a:lnTo>
                <a:lnTo>
                  <a:pt x="13992" y="6862"/>
                </a:lnTo>
                <a:lnTo>
                  <a:pt x="14040" y="6886"/>
                </a:lnTo>
                <a:lnTo>
                  <a:pt x="14235" y="6886"/>
                </a:lnTo>
                <a:lnTo>
                  <a:pt x="14405" y="6862"/>
                </a:lnTo>
                <a:lnTo>
                  <a:pt x="14770" y="6813"/>
                </a:lnTo>
                <a:lnTo>
                  <a:pt x="15014" y="6740"/>
                </a:lnTo>
                <a:lnTo>
                  <a:pt x="15087" y="7178"/>
                </a:lnTo>
                <a:lnTo>
                  <a:pt x="14843" y="7227"/>
                </a:lnTo>
                <a:lnTo>
                  <a:pt x="14430" y="7349"/>
                </a:lnTo>
                <a:lnTo>
                  <a:pt x="14235" y="7422"/>
                </a:lnTo>
                <a:lnTo>
                  <a:pt x="14065" y="7543"/>
                </a:lnTo>
                <a:lnTo>
                  <a:pt x="14016" y="7592"/>
                </a:lnTo>
                <a:lnTo>
                  <a:pt x="14040" y="7665"/>
                </a:lnTo>
                <a:lnTo>
                  <a:pt x="14065" y="7714"/>
                </a:lnTo>
                <a:lnTo>
                  <a:pt x="14138" y="7738"/>
                </a:lnTo>
                <a:lnTo>
                  <a:pt x="14332" y="7714"/>
                </a:lnTo>
                <a:lnTo>
                  <a:pt x="14527" y="7665"/>
                </a:lnTo>
                <a:lnTo>
                  <a:pt x="14916" y="7568"/>
                </a:lnTo>
                <a:lnTo>
                  <a:pt x="15135" y="7519"/>
                </a:lnTo>
                <a:lnTo>
                  <a:pt x="15184" y="7981"/>
                </a:lnTo>
                <a:lnTo>
                  <a:pt x="14868" y="8030"/>
                </a:lnTo>
                <a:lnTo>
                  <a:pt x="14624" y="8054"/>
                </a:lnTo>
                <a:lnTo>
                  <a:pt x="14357" y="8079"/>
                </a:lnTo>
                <a:lnTo>
                  <a:pt x="14235" y="8103"/>
                </a:lnTo>
                <a:lnTo>
                  <a:pt x="14113" y="8152"/>
                </a:lnTo>
                <a:lnTo>
                  <a:pt x="14016" y="8200"/>
                </a:lnTo>
                <a:lnTo>
                  <a:pt x="13919" y="8298"/>
                </a:lnTo>
                <a:lnTo>
                  <a:pt x="13919" y="8322"/>
                </a:lnTo>
                <a:lnTo>
                  <a:pt x="13919" y="8346"/>
                </a:lnTo>
                <a:lnTo>
                  <a:pt x="13919" y="8395"/>
                </a:lnTo>
                <a:lnTo>
                  <a:pt x="13943" y="8395"/>
                </a:lnTo>
                <a:lnTo>
                  <a:pt x="14065" y="8419"/>
                </a:lnTo>
                <a:lnTo>
                  <a:pt x="14211" y="8444"/>
                </a:lnTo>
                <a:lnTo>
                  <a:pt x="14454" y="8444"/>
                </a:lnTo>
                <a:lnTo>
                  <a:pt x="14989" y="8395"/>
                </a:lnTo>
                <a:lnTo>
                  <a:pt x="15208" y="8395"/>
                </a:lnTo>
                <a:lnTo>
                  <a:pt x="15208" y="8857"/>
                </a:lnTo>
                <a:lnTo>
                  <a:pt x="14722" y="8882"/>
                </a:lnTo>
                <a:lnTo>
                  <a:pt x="14503" y="8882"/>
                </a:lnTo>
                <a:lnTo>
                  <a:pt x="14284" y="8906"/>
                </a:lnTo>
                <a:lnTo>
                  <a:pt x="14065" y="8955"/>
                </a:lnTo>
                <a:lnTo>
                  <a:pt x="13967" y="8979"/>
                </a:lnTo>
                <a:lnTo>
                  <a:pt x="13870" y="9028"/>
                </a:lnTo>
                <a:lnTo>
                  <a:pt x="13846" y="9052"/>
                </a:lnTo>
                <a:lnTo>
                  <a:pt x="13870" y="9076"/>
                </a:lnTo>
                <a:lnTo>
                  <a:pt x="13967" y="9125"/>
                </a:lnTo>
                <a:lnTo>
                  <a:pt x="14065" y="9174"/>
                </a:lnTo>
                <a:lnTo>
                  <a:pt x="14284" y="9222"/>
                </a:lnTo>
                <a:lnTo>
                  <a:pt x="14722" y="9222"/>
                </a:lnTo>
                <a:lnTo>
                  <a:pt x="14941" y="9247"/>
                </a:lnTo>
                <a:lnTo>
                  <a:pt x="15184" y="9247"/>
                </a:lnTo>
                <a:lnTo>
                  <a:pt x="15160" y="9465"/>
                </a:lnTo>
                <a:lnTo>
                  <a:pt x="14965" y="9514"/>
                </a:lnTo>
                <a:lnTo>
                  <a:pt x="14722" y="9563"/>
                </a:lnTo>
                <a:lnTo>
                  <a:pt x="14478" y="9660"/>
                </a:lnTo>
                <a:lnTo>
                  <a:pt x="14259" y="9757"/>
                </a:lnTo>
                <a:lnTo>
                  <a:pt x="14040" y="9879"/>
                </a:lnTo>
                <a:lnTo>
                  <a:pt x="14016" y="9903"/>
                </a:lnTo>
                <a:lnTo>
                  <a:pt x="14016" y="9952"/>
                </a:lnTo>
                <a:lnTo>
                  <a:pt x="14040" y="9976"/>
                </a:lnTo>
                <a:lnTo>
                  <a:pt x="14065" y="9976"/>
                </a:lnTo>
                <a:lnTo>
                  <a:pt x="14284" y="10001"/>
                </a:lnTo>
                <a:lnTo>
                  <a:pt x="14503" y="9976"/>
                </a:lnTo>
                <a:lnTo>
                  <a:pt x="14965" y="9903"/>
                </a:lnTo>
                <a:lnTo>
                  <a:pt x="15087" y="9879"/>
                </a:lnTo>
                <a:lnTo>
                  <a:pt x="14965" y="10390"/>
                </a:lnTo>
                <a:lnTo>
                  <a:pt x="14527" y="10463"/>
                </a:lnTo>
                <a:lnTo>
                  <a:pt x="14332" y="10487"/>
                </a:lnTo>
                <a:lnTo>
                  <a:pt x="14162" y="10512"/>
                </a:lnTo>
                <a:lnTo>
                  <a:pt x="13992" y="10560"/>
                </a:lnTo>
                <a:lnTo>
                  <a:pt x="13919" y="10609"/>
                </a:lnTo>
                <a:lnTo>
                  <a:pt x="13846" y="10682"/>
                </a:lnTo>
                <a:lnTo>
                  <a:pt x="13821" y="10731"/>
                </a:lnTo>
                <a:lnTo>
                  <a:pt x="13846" y="10804"/>
                </a:lnTo>
                <a:lnTo>
                  <a:pt x="13870" y="10852"/>
                </a:lnTo>
                <a:lnTo>
                  <a:pt x="13894" y="10901"/>
                </a:lnTo>
                <a:lnTo>
                  <a:pt x="13967" y="10925"/>
                </a:lnTo>
                <a:lnTo>
                  <a:pt x="14065" y="10950"/>
                </a:lnTo>
                <a:lnTo>
                  <a:pt x="14235" y="10950"/>
                </a:lnTo>
                <a:lnTo>
                  <a:pt x="14576" y="10901"/>
                </a:lnTo>
                <a:lnTo>
                  <a:pt x="14795" y="10877"/>
                </a:lnTo>
                <a:lnTo>
                  <a:pt x="14795" y="10877"/>
                </a:lnTo>
                <a:lnTo>
                  <a:pt x="14600" y="11339"/>
                </a:lnTo>
                <a:lnTo>
                  <a:pt x="14478" y="11339"/>
                </a:lnTo>
                <a:lnTo>
                  <a:pt x="14284" y="11315"/>
                </a:lnTo>
                <a:lnTo>
                  <a:pt x="14089" y="11339"/>
                </a:lnTo>
                <a:lnTo>
                  <a:pt x="13919" y="11363"/>
                </a:lnTo>
                <a:lnTo>
                  <a:pt x="13724" y="11436"/>
                </a:lnTo>
                <a:lnTo>
                  <a:pt x="13724" y="11461"/>
                </a:lnTo>
                <a:lnTo>
                  <a:pt x="13724" y="11485"/>
                </a:lnTo>
                <a:lnTo>
                  <a:pt x="13894" y="11558"/>
                </a:lnTo>
                <a:lnTo>
                  <a:pt x="14065" y="11607"/>
                </a:lnTo>
                <a:lnTo>
                  <a:pt x="14430" y="11655"/>
                </a:lnTo>
                <a:lnTo>
                  <a:pt x="14186" y="12069"/>
                </a:lnTo>
                <a:lnTo>
                  <a:pt x="13967" y="12069"/>
                </a:lnTo>
                <a:lnTo>
                  <a:pt x="13724" y="12093"/>
                </a:lnTo>
                <a:lnTo>
                  <a:pt x="13602" y="12069"/>
                </a:lnTo>
                <a:lnTo>
                  <a:pt x="13456" y="12045"/>
                </a:lnTo>
                <a:lnTo>
                  <a:pt x="13335" y="12020"/>
                </a:lnTo>
                <a:lnTo>
                  <a:pt x="13213" y="12020"/>
                </a:lnTo>
                <a:lnTo>
                  <a:pt x="13189" y="12045"/>
                </a:lnTo>
                <a:lnTo>
                  <a:pt x="13164" y="12069"/>
                </a:lnTo>
                <a:lnTo>
                  <a:pt x="13189" y="12166"/>
                </a:lnTo>
                <a:lnTo>
                  <a:pt x="13237" y="12239"/>
                </a:lnTo>
                <a:lnTo>
                  <a:pt x="13310" y="12312"/>
                </a:lnTo>
                <a:lnTo>
                  <a:pt x="13408" y="12361"/>
                </a:lnTo>
                <a:lnTo>
                  <a:pt x="13529" y="12385"/>
                </a:lnTo>
                <a:lnTo>
                  <a:pt x="13651" y="12410"/>
                </a:lnTo>
                <a:lnTo>
                  <a:pt x="13919" y="12434"/>
                </a:lnTo>
                <a:lnTo>
                  <a:pt x="13578" y="12823"/>
                </a:lnTo>
                <a:lnTo>
                  <a:pt x="13067" y="12726"/>
                </a:lnTo>
                <a:lnTo>
                  <a:pt x="12848" y="12677"/>
                </a:lnTo>
                <a:lnTo>
                  <a:pt x="12726" y="12677"/>
                </a:lnTo>
                <a:lnTo>
                  <a:pt x="12605" y="12702"/>
                </a:lnTo>
                <a:lnTo>
                  <a:pt x="12605" y="12726"/>
                </a:lnTo>
                <a:lnTo>
                  <a:pt x="12580" y="12775"/>
                </a:lnTo>
                <a:lnTo>
                  <a:pt x="12629" y="12848"/>
                </a:lnTo>
                <a:lnTo>
                  <a:pt x="12678" y="12921"/>
                </a:lnTo>
                <a:lnTo>
                  <a:pt x="12726" y="12969"/>
                </a:lnTo>
                <a:lnTo>
                  <a:pt x="12824" y="13018"/>
                </a:lnTo>
                <a:lnTo>
                  <a:pt x="13018" y="13115"/>
                </a:lnTo>
                <a:lnTo>
                  <a:pt x="13237" y="13164"/>
                </a:lnTo>
                <a:lnTo>
                  <a:pt x="13091" y="13286"/>
                </a:lnTo>
                <a:lnTo>
                  <a:pt x="13043" y="13286"/>
                </a:lnTo>
                <a:lnTo>
                  <a:pt x="12580" y="13261"/>
                </a:lnTo>
                <a:lnTo>
                  <a:pt x="12337" y="13213"/>
                </a:lnTo>
                <a:lnTo>
                  <a:pt x="12215" y="13188"/>
                </a:lnTo>
                <a:lnTo>
                  <a:pt x="12094" y="13188"/>
                </a:lnTo>
                <a:lnTo>
                  <a:pt x="12021" y="13213"/>
                </a:lnTo>
                <a:lnTo>
                  <a:pt x="11972" y="13261"/>
                </a:lnTo>
                <a:lnTo>
                  <a:pt x="11972" y="13334"/>
                </a:lnTo>
                <a:lnTo>
                  <a:pt x="11996" y="13383"/>
                </a:lnTo>
                <a:lnTo>
                  <a:pt x="12142" y="13505"/>
                </a:lnTo>
                <a:lnTo>
                  <a:pt x="12288" y="13578"/>
                </a:lnTo>
                <a:lnTo>
                  <a:pt x="12459" y="13626"/>
                </a:lnTo>
                <a:lnTo>
                  <a:pt x="12653" y="13651"/>
                </a:lnTo>
                <a:lnTo>
                  <a:pt x="12215" y="13943"/>
                </a:lnTo>
                <a:lnTo>
                  <a:pt x="12142" y="13918"/>
                </a:lnTo>
                <a:lnTo>
                  <a:pt x="11680" y="13821"/>
                </a:lnTo>
                <a:lnTo>
                  <a:pt x="11461" y="13772"/>
                </a:lnTo>
                <a:lnTo>
                  <a:pt x="11242" y="13724"/>
                </a:lnTo>
                <a:lnTo>
                  <a:pt x="11218" y="13748"/>
                </a:lnTo>
                <a:lnTo>
                  <a:pt x="11193" y="13748"/>
                </a:lnTo>
                <a:lnTo>
                  <a:pt x="11193" y="13821"/>
                </a:lnTo>
                <a:lnTo>
                  <a:pt x="11242" y="13894"/>
                </a:lnTo>
                <a:lnTo>
                  <a:pt x="11291" y="13967"/>
                </a:lnTo>
                <a:lnTo>
                  <a:pt x="11437" y="14064"/>
                </a:lnTo>
                <a:lnTo>
                  <a:pt x="11607" y="14137"/>
                </a:lnTo>
                <a:lnTo>
                  <a:pt x="11777" y="14210"/>
                </a:lnTo>
                <a:lnTo>
                  <a:pt x="11437" y="14381"/>
                </a:lnTo>
                <a:lnTo>
                  <a:pt x="11364" y="14332"/>
                </a:lnTo>
                <a:lnTo>
                  <a:pt x="11315" y="14308"/>
                </a:lnTo>
                <a:lnTo>
                  <a:pt x="11169" y="14259"/>
                </a:lnTo>
                <a:lnTo>
                  <a:pt x="10877" y="14235"/>
                </a:lnTo>
                <a:lnTo>
                  <a:pt x="10634" y="14210"/>
                </a:lnTo>
                <a:lnTo>
                  <a:pt x="10488" y="14210"/>
                </a:lnTo>
                <a:lnTo>
                  <a:pt x="10366" y="14235"/>
                </a:lnTo>
                <a:lnTo>
                  <a:pt x="10342" y="14283"/>
                </a:lnTo>
                <a:lnTo>
                  <a:pt x="10366" y="14332"/>
                </a:lnTo>
                <a:lnTo>
                  <a:pt x="10390" y="14381"/>
                </a:lnTo>
                <a:lnTo>
                  <a:pt x="10488" y="14478"/>
                </a:lnTo>
                <a:lnTo>
                  <a:pt x="10609" y="14551"/>
                </a:lnTo>
                <a:lnTo>
                  <a:pt x="10707" y="14575"/>
                </a:lnTo>
                <a:lnTo>
                  <a:pt x="10877" y="14624"/>
                </a:lnTo>
                <a:lnTo>
                  <a:pt x="10488" y="14746"/>
                </a:lnTo>
                <a:lnTo>
                  <a:pt x="10293" y="14673"/>
                </a:lnTo>
                <a:lnTo>
                  <a:pt x="10098" y="14624"/>
                </a:lnTo>
                <a:lnTo>
                  <a:pt x="9904" y="14600"/>
                </a:lnTo>
                <a:lnTo>
                  <a:pt x="9782" y="14600"/>
                </a:lnTo>
                <a:lnTo>
                  <a:pt x="9685" y="14648"/>
                </a:lnTo>
                <a:lnTo>
                  <a:pt x="9660" y="14673"/>
                </a:lnTo>
                <a:lnTo>
                  <a:pt x="9660" y="14721"/>
                </a:lnTo>
                <a:lnTo>
                  <a:pt x="9709" y="14794"/>
                </a:lnTo>
                <a:lnTo>
                  <a:pt x="9782" y="14843"/>
                </a:lnTo>
                <a:lnTo>
                  <a:pt x="9928" y="14916"/>
                </a:lnTo>
                <a:lnTo>
                  <a:pt x="9612" y="14989"/>
                </a:lnTo>
                <a:lnTo>
                  <a:pt x="9563" y="14940"/>
                </a:lnTo>
                <a:lnTo>
                  <a:pt x="9514" y="14916"/>
                </a:lnTo>
                <a:lnTo>
                  <a:pt x="9417" y="14867"/>
                </a:lnTo>
                <a:lnTo>
                  <a:pt x="9222" y="14843"/>
                </a:lnTo>
                <a:lnTo>
                  <a:pt x="9125" y="14843"/>
                </a:lnTo>
                <a:lnTo>
                  <a:pt x="9028" y="14867"/>
                </a:lnTo>
                <a:lnTo>
                  <a:pt x="9003" y="14916"/>
                </a:lnTo>
                <a:lnTo>
                  <a:pt x="8979" y="14965"/>
                </a:lnTo>
                <a:lnTo>
                  <a:pt x="8955" y="15013"/>
                </a:lnTo>
                <a:lnTo>
                  <a:pt x="8979" y="15062"/>
                </a:lnTo>
                <a:lnTo>
                  <a:pt x="9003" y="15086"/>
                </a:lnTo>
                <a:lnTo>
                  <a:pt x="8638" y="15135"/>
                </a:lnTo>
                <a:lnTo>
                  <a:pt x="8298" y="15159"/>
                </a:lnTo>
                <a:lnTo>
                  <a:pt x="7203" y="15159"/>
                </a:lnTo>
                <a:lnTo>
                  <a:pt x="6838" y="15111"/>
                </a:lnTo>
                <a:lnTo>
                  <a:pt x="6497" y="15062"/>
                </a:lnTo>
                <a:lnTo>
                  <a:pt x="6132" y="14989"/>
                </a:lnTo>
                <a:lnTo>
                  <a:pt x="5792" y="14916"/>
                </a:lnTo>
                <a:lnTo>
                  <a:pt x="5451" y="14819"/>
                </a:lnTo>
                <a:lnTo>
                  <a:pt x="5110" y="14697"/>
                </a:lnTo>
                <a:lnTo>
                  <a:pt x="4794" y="14575"/>
                </a:lnTo>
                <a:lnTo>
                  <a:pt x="4453" y="14405"/>
                </a:lnTo>
                <a:lnTo>
                  <a:pt x="4137" y="14259"/>
                </a:lnTo>
                <a:lnTo>
                  <a:pt x="3845" y="14064"/>
                </a:lnTo>
                <a:lnTo>
                  <a:pt x="3553" y="13870"/>
                </a:lnTo>
                <a:lnTo>
                  <a:pt x="3285" y="13675"/>
                </a:lnTo>
                <a:lnTo>
                  <a:pt x="3018" y="13456"/>
                </a:lnTo>
                <a:lnTo>
                  <a:pt x="2774" y="13237"/>
                </a:lnTo>
                <a:lnTo>
                  <a:pt x="2531" y="12994"/>
                </a:lnTo>
                <a:lnTo>
                  <a:pt x="2312" y="12775"/>
                </a:lnTo>
                <a:lnTo>
                  <a:pt x="2093" y="12507"/>
                </a:lnTo>
                <a:lnTo>
                  <a:pt x="1898" y="12239"/>
                </a:lnTo>
                <a:lnTo>
                  <a:pt x="1728" y="11972"/>
                </a:lnTo>
                <a:lnTo>
                  <a:pt x="1558" y="11704"/>
                </a:lnTo>
                <a:lnTo>
                  <a:pt x="1387" y="11412"/>
                </a:lnTo>
                <a:lnTo>
                  <a:pt x="1266" y="11120"/>
                </a:lnTo>
                <a:lnTo>
                  <a:pt x="1144" y="10828"/>
                </a:lnTo>
                <a:lnTo>
                  <a:pt x="1022" y="10512"/>
                </a:lnTo>
                <a:lnTo>
                  <a:pt x="949" y="10195"/>
                </a:lnTo>
                <a:lnTo>
                  <a:pt x="876" y="9879"/>
                </a:lnTo>
                <a:lnTo>
                  <a:pt x="828" y="9538"/>
                </a:lnTo>
                <a:lnTo>
                  <a:pt x="755" y="9003"/>
                </a:lnTo>
                <a:lnTo>
                  <a:pt x="730" y="8468"/>
                </a:lnTo>
                <a:lnTo>
                  <a:pt x="730" y="7933"/>
                </a:lnTo>
                <a:lnTo>
                  <a:pt x="779" y="7397"/>
                </a:lnTo>
                <a:lnTo>
                  <a:pt x="828" y="6862"/>
                </a:lnTo>
                <a:lnTo>
                  <a:pt x="949" y="6351"/>
                </a:lnTo>
                <a:lnTo>
                  <a:pt x="1071" y="5840"/>
                </a:lnTo>
                <a:lnTo>
                  <a:pt x="1266" y="5353"/>
                </a:lnTo>
                <a:lnTo>
                  <a:pt x="1387" y="5061"/>
                </a:lnTo>
                <a:lnTo>
                  <a:pt x="1558" y="4745"/>
                </a:lnTo>
                <a:lnTo>
                  <a:pt x="1752" y="4404"/>
                </a:lnTo>
                <a:lnTo>
                  <a:pt x="1996" y="4064"/>
                </a:lnTo>
                <a:lnTo>
                  <a:pt x="2263" y="3699"/>
                </a:lnTo>
                <a:lnTo>
                  <a:pt x="2555" y="3334"/>
                </a:lnTo>
                <a:lnTo>
                  <a:pt x="2896" y="2944"/>
                </a:lnTo>
                <a:lnTo>
                  <a:pt x="3261" y="2604"/>
                </a:lnTo>
                <a:lnTo>
                  <a:pt x="3650" y="2263"/>
                </a:lnTo>
                <a:lnTo>
                  <a:pt x="4064" y="1922"/>
                </a:lnTo>
                <a:lnTo>
                  <a:pt x="4526" y="1630"/>
                </a:lnTo>
                <a:lnTo>
                  <a:pt x="5013" y="1363"/>
                </a:lnTo>
                <a:lnTo>
                  <a:pt x="5500" y="1144"/>
                </a:lnTo>
                <a:lnTo>
                  <a:pt x="6035" y="974"/>
                </a:lnTo>
                <a:lnTo>
                  <a:pt x="6303" y="925"/>
                </a:lnTo>
                <a:lnTo>
                  <a:pt x="6595" y="876"/>
                </a:lnTo>
                <a:lnTo>
                  <a:pt x="6862" y="828"/>
                </a:lnTo>
                <a:lnTo>
                  <a:pt x="7154" y="803"/>
                </a:lnTo>
                <a:lnTo>
                  <a:pt x="7519" y="779"/>
                </a:lnTo>
                <a:lnTo>
                  <a:pt x="7909" y="730"/>
                </a:lnTo>
                <a:lnTo>
                  <a:pt x="8298" y="682"/>
                </a:lnTo>
                <a:close/>
                <a:moveTo>
                  <a:pt x="8128" y="0"/>
                </a:moveTo>
                <a:lnTo>
                  <a:pt x="7738" y="25"/>
                </a:lnTo>
                <a:lnTo>
                  <a:pt x="7373" y="73"/>
                </a:lnTo>
                <a:lnTo>
                  <a:pt x="7081" y="49"/>
                </a:lnTo>
                <a:lnTo>
                  <a:pt x="6765" y="49"/>
                </a:lnTo>
                <a:lnTo>
                  <a:pt x="6473" y="73"/>
                </a:lnTo>
                <a:lnTo>
                  <a:pt x="6157" y="146"/>
                </a:lnTo>
                <a:lnTo>
                  <a:pt x="5840" y="219"/>
                </a:lnTo>
                <a:lnTo>
                  <a:pt x="5524" y="317"/>
                </a:lnTo>
                <a:lnTo>
                  <a:pt x="5208" y="438"/>
                </a:lnTo>
                <a:lnTo>
                  <a:pt x="4916" y="560"/>
                </a:lnTo>
                <a:lnTo>
                  <a:pt x="4307" y="876"/>
                </a:lnTo>
                <a:lnTo>
                  <a:pt x="3748" y="1217"/>
                </a:lnTo>
                <a:lnTo>
                  <a:pt x="3212" y="1606"/>
                </a:lnTo>
                <a:lnTo>
                  <a:pt x="2750" y="1995"/>
                </a:lnTo>
                <a:lnTo>
                  <a:pt x="2482" y="2239"/>
                </a:lnTo>
                <a:lnTo>
                  <a:pt x="2239" y="2482"/>
                </a:lnTo>
                <a:lnTo>
                  <a:pt x="2020" y="2725"/>
                </a:lnTo>
                <a:lnTo>
                  <a:pt x="1825" y="2993"/>
                </a:lnTo>
                <a:lnTo>
                  <a:pt x="1631" y="3261"/>
                </a:lnTo>
                <a:lnTo>
                  <a:pt x="1436" y="3528"/>
                </a:lnTo>
                <a:lnTo>
                  <a:pt x="1120" y="4088"/>
                </a:lnTo>
                <a:lnTo>
                  <a:pt x="852" y="4696"/>
                </a:lnTo>
                <a:lnTo>
                  <a:pt x="609" y="5305"/>
                </a:lnTo>
                <a:lnTo>
                  <a:pt x="390" y="5962"/>
                </a:lnTo>
                <a:lnTo>
                  <a:pt x="195" y="6643"/>
                </a:lnTo>
                <a:lnTo>
                  <a:pt x="122" y="7008"/>
                </a:lnTo>
                <a:lnTo>
                  <a:pt x="49" y="7373"/>
                </a:lnTo>
                <a:lnTo>
                  <a:pt x="25" y="7738"/>
                </a:lnTo>
                <a:lnTo>
                  <a:pt x="1" y="8103"/>
                </a:lnTo>
                <a:lnTo>
                  <a:pt x="1" y="8468"/>
                </a:lnTo>
                <a:lnTo>
                  <a:pt x="1" y="8809"/>
                </a:lnTo>
                <a:lnTo>
                  <a:pt x="49" y="9174"/>
                </a:lnTo>
                <a:lnTo>
                  <a:pt x="98" y="9514"/>
                </a:lnTo>
                <a:lnTo>
                  <a:pt x="171" y="9879"/>
                </a:lnTo>
                <a:lnTo>
                  <a:pt x="268" y="10220"/>
                </a:lnTo>
                <a:lnTo>
                  <a:pt x="365" y="10560"/>
                </a:lnTo>
                <a:lnTo>
                  <a:pt x="487" y="10901"/>
                </a:lnTo>
                <a:lnTo>
                  <a:pt x="633" y="11242"/>
                </a:lnTo>
                <a:lnTo>
                  <a:pt x="803" y="11582"/>
                </a:lnTo>
                <a:lnTo>
                  <a:pt x="1168" y="12264"/>
                </a:lnTo>
                <a:lnTo>
                  <a:pt x="1387" y="12629"/>
                </a:lnTo>
                <a:lnTo>
                  <a:pt x="1631" y="12994"/>
                </a:lnTo>
                <a:lnTo>
                  <a:pt x="1874" y="13334"/>
                </a:lnTo>
                <a:lnTo>
                  <a:pt x="2142" y="13651"/>
                </a:lnTo>
                <a:lnTo>
                  <a:pt x="2434" y="13943"/>
                </a:lnTo>
                <a:lnTo>
                  <a:pt x="2726" y="14235"/>
                </a:lnTo>
                <a:lnTo>
                  <a:pt x="3042" y="14502"/>
                </a:lnTo>
                <a:lnTo>
                  <a:pt x="3358" y="14746"/>
                </a:lnTo>
                <a:lnTo>
                  <a:pt x="3699" y="14965"/>
                </a:lnTo>
                <a:lnTo>
                  <a:pt x="4040" y="15159"/>
                </a:lnTo>
                <a:lnTo>
                  <a:pt x="4405" y="15354"/>
                </a:lnTo>
                <a:lnTo>
                  <a:pt x="4794" y="15500"/>
                </a:lnTo>
                <a:lnTo>
                  <a:pt x="5183" y="15622"/>
                </a:lnTo>
                <a:lnTo>
                  <a:pt x="5573" y="15743"/>
                </a:lnTo>
                <a:lnTo>
                  <a:pt x="5986" y="15816"/>
                </a:lnTo>
                <a:lnTo>
                  <a:pt x="6424" y="15889"/>
                </a:lnTo>
                <a:lnTo>
                  <a:pt x="6838" y="15914"/>
                </a:lnTo>
                <a:lnTo>
                  <a:pt x="7276" y="15938"/>
                </a:lnTo>
                <a:lnTo>
                  <a:pt x="7714" y="15938"/>
                </a:lnTo>
                <a:lnTo>
                  <a:pt x="8152" y="15914"/>
                </a:lnTo>
                <a:lnTo>
                  <a:pt x="8565" y="15889"/>
                </a:lnTo>
                <a:lnTo>
                  <a:pt x="9003" y="15841"/>
                </a:lnTo>
                <a:lnTo>
                  <a:pt x="9417" y="15768"/>
                </a:lnTo>
                <a:lnTo>
                  <a:pt x="9831" y="15670"/>
                </a:lnTo>
                <a:lnTo>
                  <a:pt x="10244" y="15573"/>
                </a:lnTo>
                <a:lnTo>
                  <a:pt x="10658" y="15451"/>
                </a:lnTo>
                <a:lnTo>
                  <a:pt x="11047" y="15305"/>
                </a:lnTo>
                <a:lnTo>
                  <a:pt x="11437" y="15135"/>
                </a:lnTo>
                <a:lnTo>
                  <a:pt x="11826" y="14940"/>
                </a:lnTo>
                <a:lnTo>
                  <a:pt x="12191" y="14721"/>
                </a:lnTo>
                <a:lnTo>
                  <a:pt x="12556" y="14478"/>
                </a:lnTo>
                <a:lnTo>
                  <a:pt x="12921" y="14235"/>
                </a:lnTo>
                <a:lnTo>
                  <a:pt x="13262" y="13943"/>
                </a:lnTo>
                <a:lnTo>
                  <a:pt x="13578" y="13651"/>
                </a:lnTo>
                <a:lnTo>
                  <a:pt x="13894" y="13334"/>
                </a:lnTo>
                <a:lnTo>
                  <a:pt x="14186" y="13018"/>
                </a:lnTo>
                <a:lnTo>
                  <a:pt x="14430" y="12702"/>
                </a:lnTo>
                <a:lnTo>
                  <a:pt x="14673" y="12361"/>
                </a:lnTo>
                <a:lnTo>
                  <a:pt x="14892" y="11996"/>
                </a:lnTo>
                <a:lnTo>
                  <a:pt x="15087" y="11631"/>
                </a:lnTo>
                <a:lnTo>
                  <a:pt x="15111" y="11631"/>
                </a:lnTo>
                <a:lnTo>
                  <a:pt x="15135" y="11582"/>
                </a:lnTo>
                <a:lnTo>
                  <a:pt x="15135" y="11534"/>
                </a:lnTo>
                <a:lnTo>
                  <a:pt x="15330" y="11096"/>
                </a:lnTo>
                <a:lnTo>
                  <a:pt x="15500" y="10658"/>
                </a:lnTo>
                <a:lnTo>
                  <a:pt x="15622" y="10195"/>
                </a:lnTo>
                <a:lnTo>
                  <a:pt x="15719" y="9733"/>
                </a:lnTo>
                <a:lnTo>
                  <a:pt x="15744" y="9709"/>
                </a:lnTo>
                <a:lnTo>
                  <a:pt x="15768" y="9684"/>
                </a:lnTo>
                <a:lnTo>
                  <a:pt x="15768" y="9636"/>
                </a:lnTo>
                <a:lnTo>
                  <a:pt x="15768" y="9611"/>
                </a:lnTo>
                <a:lnTo>
                  <a:pt x="15744" y="9563"/>
                </a:lnTo>
                <a:lnTo>
                  <a:pt x="15792" y="9174"/>
                </a:lnTo>
                <a:lnTo>
                  <a:pt x="15817" y="8760"/>
                </a:lnTo>
                <a:lnTo>
                  <a:pt x="15817" y="8371"/>
                </a:lnTo>
                <a:lnTo>
                  <a:pt x="15817" y="7957"/>
                </a:lnTo>
                <a:lnTo>
                  <a:pt x="15719" y="7105"/>
                </a:lnTo>
                <a:lnTo>
                  <a:pt x="15671" y="6667"/>
                </a:lnTo>
                <a:lnTo>
                  <a:pt x="15598" y="6254"/>
                </a:lnTo>
                <a:lnTo>
                  <a:pt x="15500" y="5840"/>
                </a:lnTo>
                <a:lnTo>
                  <a:pt x="15403" y="5426"/>
                </a:lnTo>
                <a:lnTo>
                  <a:pt x="15281" y="5013"/>
                </a:lnTo>
                <a:lnTo>
                  <a:pt x="15135" y="4623"/>
                </a:lnTo>
                <a:lnTo>
                  <a:pt x="14989" y="4234"/>
                </a:lnTo>
                <a:lnTo>
                  <a:pt x="14819" y="3845"/>
                </a:lnTo>
                <a:lnTo>
                  <a:pt x="14600" y="3480"/>
                </a:lnTo>
                <a:lnTo>
                  <a:pt x="14381" y="3115"/>
                </a:lnTo>
                <a:lnTo>
                  <a:pt x="14138" y="2774"/>
                </a:lnTo>
                <a:lnTo>
                  <a:pt x="13870" y="2458"/>
                </a:lnTo>
                <a:lnTo>
                  <a:pt x="13578" y="2141"/>
                </a:lnTo>
                <a:lnTo>
                  <a:pt x="13262" y="1849"/>
                </a:lnTo>
                <a:lnTo>
                  <a:pt x="12970" y="1582"/>
                </a:lnTo>
                <a:lnTo>
                  <a:pt x="12629" y="1363"/>
                </a:lnTo>
                <a:lnTo>
                  <a:pt x="12288" y="1144"/>
                </a:lnTo>
                <a:lnTo>
                  <a:pt x="11948" y="949"/>
                </a:lnTo>
                <a:lnTo>
                  <a:pt x="11583" y="779"/>
                </a:lnTo>
                <a:lnTo>
                  <a:pt x="11218" y="609"/>
                </a:lnTo>
                <a:lnTo>
                  <a:pt x="10828" y="487"/>
                </a:lnTo>
                <a:lnTo>
                  <a:pt x="10463" y="365"/>
                </a:lnTo>
                <a:lnTo>
                  <a:pt x="10098" y="268"/>
                </a:lnTo>
                <a:lnTo>
                  <a:pt x="9709" y="171"/>
                </a:lnTo>
                <a:lnTo>
                  <a:pt x="9320" y="98"/>
                </a:lnTo>
                <a:lnTo>
                  <a:pt x="8930" y="49"/>
                </a:lnTo>
                <a:lnTo>
                  <a:pt x="8517" y="25"/>
                </a:lnTo>
                <a:lnTo>
                  <a:pt x="81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64FB4B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>
            <a:spLocks noGrp="1"/>
          </p:cNvSpPr>
          <p:nvPr>
            <p:ph type="ctrTitle"/>
          </p:nvPr>
        </p:nvSpPr>
        <p:spPr>
          <a:xfrm>
            <a:off x="0" y="285750"/>
            <a:ext cx="6720300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/>
              <a:t>What is an acid ?  </a:t>
            </a:r>
            <a:endParaRPr lang="en" dirty="0"/>
          </a:p>
        </p:txBody>
      </p:sp>
      <p:grpSp>
        <p:nvGrpSpPr>
          <p:cNvPr id="2" name="Shape 709"/>
          <p:cNvGrpSpPr/>
          <p:nvPr/>
        </p:nvGrpSpPr>
        <p:grpSpPr>
          <a:xfrm>
            <a:off x="8188080" y="3935893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8382000" y="41719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62000" y="1657350"/>
            <a:ext cx="7772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srgbClr val="FFC000"/>
                </a:solidFill>
              </a:rPr>
              <a:t>An acid is a chemical compound which when dissolved in water produces H</a:t>
            </a:r>
            <a:r>
              <a:rPr lang="en-US" sz="3200" b="1" baseline="30000" dirty="0">
                <a:solidFill>
                  <a:srgbClr val="FFC000"/>
                </a:solidFill>
              </a:rPr>
              <a:t>+</a:t>
            </a:r>
            <a:r>
              <a:rPr lang="en-US" sz="3200" b="1" dirty="0">
                <a:solidFill>
                  <a:srgbClr val="FFC000"/>
                </a:solidFill>
              </a:rPr>
              <a:t> or H</a:t>
            </a:r>
            <a:r>
              <a:rPr lang="en-US" sz="3200" b="1" baseline="-25000" dirty="0">
                <a:solidFill>
                  <a:srgbClr val="FFC000"/>
                </a:solidFill>
              </a:rPr>
              <a:t>3</a:t>
            </a:r>
            <a:r>
              <a:rPr lang="en-US" sz="3200" b="1" dirty="0">
                <a:solidFill>
                  <a:srgbClr val="FFC000"/>
                </a:solidFill>
              </a:rPr>
              <a:t>O</a:t>
            </a:r>
            <a:r>
              <a:rPr lang="en-US" sz="3200" b="1" baseline="30000" dirty="0">
                <a:solidFill>
                  <a:srgbClr val="FFC000"/>
                </a:solidFill>
              </a:rPr>
              <a:t>+</a:t>
            </a:r>
            <a:r>
              <a:rPr lang="en-US" sz="3200" b="1" dirty="0">
                <a:solidFill>
                  <a:srgbClr val="FFC000"/>
                </a:solidFill>
              </a:rPr>
              <a:t> ions as the positively charged ions.</a:t>
            </a:r>
          </a:p>
        </p:txBody>
      </p:sp>
      <p:pic>
        <p:nvPicPr>
          <p:cNvPr id="1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13" name="Shape 816"/>
          <p:cNvSpPr/>
          <p:nvPr/>
        </p:nvSpPr>
        <p:spPr>
          <a:xfrm>
            <a:off x="6096000" y="438150"/>
            <a:ext cx="1037059" cy="990600"/>
          </a:xfrm>
          <a:custGeom>
            <a:avLst/>
            <a:gdLst/>
            <a:ahLst/>
            <a:cxnLst/>
            <a:rect l="0" t="0" r="0" b="0"/>
            <a:pathLst>
              <a:path w="15817" h="15938" extrusionOk="0">
                <a:moveTo>
                  <a:pt x="4745" y="7470"/>
                </a:moveTo>
                <a:lnTo>
                  <a:pt x="4818" y="7495"/>
                </a:lnTo>
                <a:lnTo>
                  <a:pt x="4891" y="7543"/>
                </a:lnTo>
                <a:lnTo>
                  <a:pt x="4940" y="7616"/>
                </a:lnTo>
                <a:lnTo>
                  <a:pt x="4964" y="7714"/>
                </a:lnTo>
                <a:lnTo>
                  <a:pt x="4964" y="7787"/>
                </a:lnTo>
                <a:lnTo>
                  <a:pt x="4940" y="7908"/>
                </a:lnTo>
                <a:lnTo>
                  <a:pt x="4867" y="7981"/>
                </a:lnTo>
                <a:lnTo>
                  <a:pt x="4794" y="8054"/>
                </a:lnTo>
                <a:lnTo>
                  <a:pt x="4672" y="8079"/>
                </a:lnTo>
                <a:lnTo>
                  <a:pt x="4551" y="8054"/>
                </a:lnTo>
                <a:lnTo>
                  <a:pt x="4478" y="7981"/>
                </a:lnTo>
                <a:lnTo>
                  <a:pt x="4405" y="7908"/>
                </a:lnTo>
                <a:lnTo>
                  <a:pt x="4380" y="7787"/>
                </a:lnTo>
                <a:lnTo>
                  <a:pt x="4405" y="7665"/>
                </a:lnTo>
                <a:lnTo>
                  <a:pt x="4478" y="7543"/>
                </a:lnTo>
                <a:lnTo>
                  <a:pt x="4551" y="7495"/>
                </a:lnTo>
                <a:lnTo>
                  <a:pt x="4648" y="7470"/>
                </a:lnTo>
                <a:close/>
                <a:moveTo>
                  <a:pt x="11120" y="7470"/>
                </a:moveTo>
                <a:lnTo>
                  <a:pt x="11193" y="7495"/>
                </a:lnTo>
                <a:lnTo>
                  <a:pt x="11266" y="7543"/>
                </a:lnTo>
                <a:lnTo>
                  <a:pt x="11315" y="7616"/>
                </a:lnTo>
                <a:lnTo>
                  <a:pt x="11339" y="7714"/>
                </a:lnTo>
                <a:lnTo>
                  <a:pt x="11339" y="7787"/>
                </a:lnTo>
                <a:lnTo>
                  <a:pt x="11315" y="7908"/>
                </a:lnTo>
                <a:lnTo>
                  <a:pt x="11242" y="7981"/>
                </a:lnTo>
                <a:lnTo>
                  <a:pt x="11169" y="8054"/>
                </a:lnTo>
                <a:lnTo>
                  <a:pt x="11047" y="8079"/>
                </a:lnTo>
                <a:lnTo>
                  <a:pt x="10926" y="8054"/>
                </a:lnTo>
                <a:lnTo>
                  <a:pt x="10853" y="7981"/>
                </a:lnTo>
                <a:lnTo>
                  <a:pt x="10780" y="7908"/>
                </a:lnTo>
                <a:lnTo>
                  <a:pt x="10755" y="7787"/>
                </a:lnTo>
                <a:lnTo>
                  <a:pt x="10780" y="7665"/>
                </a:lnTo>
                <a:lnTo>
                  <a:pt x="10853" y="7543"/>
                </a:lnTo>
                <a:lnTo>
                  <a:pt x="10926" y="7495"/>
                </a:lnTo>
                <a:lnTo>
                  <a:pt x="11023" y="7470"/>
                </a:lnTo>
                <a:close/>
                <a:moveTo>
                  <a:pt x="4721" y="7081"/>
                </a:moveTo>
                <a:lnTo>
                  <a:pt x="4551" y="7105"/>
                </a:lnTo>
                <a:lnTo>
                  <a:pt x="4380" y="7178"/>
                </a:lnTo>
                <a:lnTo>
                  <a:pt x="4259" y="7300"/>
                </a:lnTo>
                <a:lnTo>
                  <a:pt x="4137" y="7446"/>
                </a:lnTo>
                <a:lnTo>
                  <a:pt x="4064" y="7568"/>
                </a:lnTo>
                <a:lnTo>
                  <a:pt x="4015" y="7714"/>
                </a:lnTo>
                <a:lnTo>
                  <a:pt x="3967" y="7835"/>
                </a:lnTo>
                <a:lnTo>
                  <a:pt x="3967" y="7981"/>
                </a:lnTo>
                <a:lnTo>
                  <a:pt x="3918" y="8225"/>
                </a:lnTo>
                <a:lnTo>
                  <a:pt x="3918" y="8395"/>
                </a:lnTo>
                <a:lnTo>
                  <a:pt x="3967" y="8565"/>
                </a:lnTo>
                <a:lnTo>
                  <a:pt x="4015" y="8711"/>
                </a:lnTo>
                <a:lnTo>
                  <a:pt x="4113" y="8833"/>
                </a:lnTo>
                <a:lnTo>
                  <a:pt x="4210" y="8955"/>
                </a:lnTo>
                <a:lnTo>
                  <a:pt x="4332" y="9028"/>
                </a:lnTo>
                <a:lnTo>
                  <a:pt x="4478" y="9101"/>
                </a:lnTo>
                <a:lnTo>
                  <a:pt x="4648" y="9149"/>
                </a:lnTo>
                <a:lnTo>
                  <a:pt x="4843" y="9174"/>
                </a:lnTo>
                <a:lnTo>
                  <a:pt x="5013" y="9149"/>
                </a:lnTo>
                <a:lnTo>
                  <a:pt x="5183" y="9101"/>
                </a:lnTo>
                <a:lnTo>
                  <a:pt x="5329" y="9028"/>
                </a:lnTo>
                <a:lnTo>
                  <a:pt x="5451" y="8930"/>
                </a:lnTo>
                <a:lnTo>
                  <a:pt x="5573" y="8809"/>
                </a:lnTo>
                <a:lnTo>
                  <a:pt x="5670" y="8663"/>
                </a:lnTo>
                <a:lnTo>
                  <a:pt x="5743" y="8517"/>
                </a:lnTo>
                <a:lnTo>
                  <a:pt x="5792" y="8346"/>
                </a:lnTo>
                <a:lnTo>
                  <a:pt x="5816" y="8176"/>
                </a:lnTo>
                <a:lnTo>
                  <a:pt x="5792" y="8006"/>
                </a:lnTo>
                <a:lnTo>
                  <a:pt x="5767" y="7835"/>
                </a:lnTo>
                <a:lnTo>
                  <a:pt x="5719" y="7689"/>
                </a:lnTo>
                <a:lnTo>
                  <a:pt x="5646" y="7519"/>
                </a:lnTo>
                <a:lnTo>
                  <a:pt x="5524" y="7397"/>
                </a:lnTo>
                <a:lnTo>
                  <a:pt x="5378" y="7251"/>
                </a:lnTo>
                <a:lnTo>
                  <a:pt x="5232" y="7154"/>
                </a:lnTo>
                <a:lnTo>
                  <a:pt x="5062" y="7105"/>
                </a:lnTo>
                <a:lnTo>
                  <a:pt x="4891" y="7081"/>
                </a:lnTo>
                <a:close/>
                <a:moveTo>
                  <a:pt x="11096" y="7081"/>
                </a:moveTo>
                <a:lnTo>
                  <a:pt x="10926" y="7105"/>
                </a:lnTo>
                <a:lnTo>
                  <a:pt x="10755" y="7178"/>
                </a:lnTo>
                <a:lnTo>
                  <a:pt x="10634" y="7300"/>
                </a:lnTo>
                <a:lnTo>
                  <a:pt x="10512" y="7446"/>
                </a:lnTo>
                <a:lnTo>
                  <a:pt x="10439" y="7568"/>
                </a:lnTo>
                <a:lnTo>
                  <a:pt x="10390" y="7714"/>
                </a:lnTo>
                <a:lnTo>
                  <a:pt x="10342" y="7835"/>
                </a:lnTo>
                <a:lnTo>
                  <a:pt x="10342" y="7981"/>
                </a:lnTo>
                <a:lnTo>
                  <a:pt x="10293" y="8225"/>
                </a:lnTo>
                <a:lnTo>
                  <a:pt x="10293" y="8395"/>
                </a:lnTo>
                <a:lnTo>
                  <a:pt x="10342" y="8565"/>
                </a:lnTo>
                <a:lnTo>
                  <a:pt x="10390" y="8711"/>
                </a:lnTo>
                <a:lnTo>
                  <a:pt x="10488" y="8833"/>
                </a:lnTo>
                <a:lnTo>
                  <a:pt x="10585" y="8955"/>
                </a:lnTo>
                <a:lnTo>
                  <a:pt x="10707" y="9028"/>
                </a:lnTo>
                <a:lnTo>
                  <a:pt x="10853" y="9101"/>
                </a:lnTo>
                <a:lnTo>
                  <a:pt x="11023" y="9149"/>
                </a:lnTo>
                <a:lnTo>
                  <a:pt x="11218" y="9174"/>
                </a:lnTo>
                <a:lnTo>
                  <a:pt x="11388" y="9149"/>
                </a:lnTo>
                <a:lnTo>
                  <a:pt x="11558" y="9101"/>
                </a:lnTo>
                <a:lnTo>
                  <a:pt x="11704" y="9028"/>
                </a:lnTo>
                <a:lnTo>
                  <a:pt x="11826" y="8930"/>
                </a:lnTo>
                <a:lnTo>
                  <a:pt x="11948" y="8809"/>
                </a:lnTo>
                <a:lnTo>
                  <a:pt x="12045" y="8663"/>
                </a:lnTo>
                <a:lnTo>
                  <a:pt x="12118" y="8517"/>
                </a:lnTo>
                <a:lnTo>
                  <a:pt x="12167" y="8346"/>
                </a:lnTo>
                <a:lnTo>
                  <a:pt x="12191" y="8176"/>
                </a:lnTo>
                <a:lnTo>
                  <a:pt x="12167" y="8006"/>
                </a:lnTo>
                <a:lnTo>
                  <a:pt x="12142" y="7835"/>
                </a:lnTo>
                <a:lnTo>
                  <a:pt x="12094" y="7689"/>
                </a:lnTo>
                <a:lnTo>
                  <a:pt x="12021" y="7519"/>
                </a:lnTo>
                <a:lnTo>
                  <a:pt x="11899" y="7397"/>
                </a:lnTo>
                <a:lnTo>
                  <a:pt x="11753" y="7251"/>
                </a:lnTo>
                <a:lnTo>
                  <a:pt x="11607" y="7154"/>
                </a:lnTo>
                <a:lnTo>
                  <a:pt x="11437" y="7105"/>
                </a:lnTo>
                <a:lnTo>
                  <a:pt x="11266" y="7081"/>
                </a:lnTo>
                <a:close/>
                <a:moveTo>
                  <a:pt x="11607" y="10731"/>
                </a:moveTo>
                <a:lnTo>
                  <a:pt x="11120" y="10877"/>
                </a:lnTo>
                <a:lnTo>
                  <a:pt x="10658" y="11047"/>
                </a:lnTo>
                <a:lnTo>
                  <a:pt x="9733" y="11412"/>
                </a:lnTo>
                <a:lnTo>
                  <a:pt x="9247" y="11558"/>
                </a:lnTo>
                <a:lnTo>
                  <a:pt x="8784" y="11704"/>
                </a:lnTo>
                <a:lnTo>
                  <a:pt x="7811" y="11972"/>
                </a:lnTo>
                <a:lnTo>
                  <a:pt x="7738" y="11996"/>
                </a:lnTo>
                <a:lnTo>
                  <a:pt x="7690" y="12045"/>
                </a:lnTo>
                <a:lnTo>
                  <a:pt x="7665" y="12118"/>
                </a:lnTo>
                <a:lnTo>
                  <a:pt x="7641" y="12166"/>
                </a:lnTo>
                <a:lnTo>
                  <a:pt x="7665" y="12239"/>
                </a:lnTo>
                <a:lnTo>
                  <a:pt x="7690" y="12312"/>
                </a:lnTo>
                <a:lnTo>
                  <a:pt x="7738" y="12361"/>
                </a:lnTo>
                <a:lnTo>
                  <a:pt x="7811" y="12410"/>
                </a:lnTo>
                <a:lnTo>
                  <a:pt x="7909" y="12434"/>
                </a:lnTo>
                <a:lnTo>
                  <a:pt x="8030" y="12458"/>
                </a:lnTo>
                <a:lnTo>
                  <a:pt x="8249" y="12458"/>
                </a:lnTo>
                <a:lnTo>
                  <a:pt x="8492" y="12434"/>
                </a:lnTo>
                <a:lnTo>
                  <a:pt x="8760" y="12361"/>
                </a:lnTo>
                <a:lnTo>
                  <a:pt x="9247" y="12191"/>
                </a:lnTo>
                <a:lnTo>
                  <a:pt x="9660" y="12045"/>
                </a:lnTo>
                <a:lnTo>
                  <a:pt x="10731" y="11680"/>
                </a:lnTo>
                <a:lnTo>
                  <a:pt x="11753" y="11290"/>
                </a:lnTo>
                <a:lnTo>
                  <a:pt x="11875" y="11217"/>
                </a:lnTo>
                <a:lnTo>
                  <a:pt x="11923" y="11144"/>
                </a:lnTo>
                <a:lnTo>
                  <a:pt x="11948" y="11023"/>
                </a:lnTo>
                <a:lnTo>
                  <a:pt x="11948" y="10925"/>
                </a:lnTo>
                <a:lnTo>
                  <a:pt x="11899" y="10828"/>
                </a:lnTo>
                <a:lnTo>
                  <a:pt x="11826" y="10755"/>
                </a:lnTo>
                <a:lnTo>
                  <a:pt x="11729" y="10731"/>
                </a:lnTo>
                <a:close/>
                <a:moveTo>
                  <a:pt x="8492" y="682"/>
                </a:moveTo>
                <a:lnTo>
                  <a:pt x="8638" y="706"/>
                </a:lnTo>
                <a:lnTo>
                  <a:pt x="9101" y="755"/>
                </a:lnTo>
                <a:lnTo>
                  <a:pt x="9539" y="803"/>
                </a:lnTo>
                <a:lnTo>
                  <a:pt x="9977" y="901"/>
                </a:lnTo>
                <a:lnTo>
                  <a:pt x="10415" y="1022"/>
                </a:lnTo>
                <a:lnTo>
                  <a:pt x="10755" y="1120"/>
                </a:lnTo>
                <a:lnTo>
                  <a:pt x="11096" y="1241"/>
                </a:lnTo>
                <a:lnTo>
                  <a:pt x="11437" y="1411"/>
                </a:lnTo>
                <a:lnTo>
                  <a:pt x="11753" y="1557"/>
                </a:lnTo>
                <a:lnTo>
                  <a:pt x="11753" y="1582"/>
                </a:lnTo>
                <a:lnTo>
                  <a:pt x="11729" y="1655"/>
                </a:lnTo>
                <a:lnTo>
                  <a:pt x="11729" y="1752"/>
                </a:lnTo>
                <a:lnTo>
                  <a:pt x="11753" y="1801"/>
                </a:lnTo>
                <a:lnTo>
                  <a:pt x="11802" y="1825"/>
                </a:lnTo>
                <a:lnTo>
                  <a:pt x="11875" y="1825"/>
                </a:lnTo>
                <a:lnTo>
                  <a:pt x="11948" y="1776"/>
                </a:lnTo>
                <a:lnTo>
                  <a:pt x="11972" y="1752"/>
                </a:lnTo>
                <a:lnTo>
                  <a:pt x="11996" y="1752"/>
                </a:lnTo>
                <a:lnTo>
                  <a:pt x="11996" y="1728"/>
                </a:lnTo>
                <a:lnTo>
                  <a:pt x="12021" y="1728"/>
                </a:lnTo>
                <a:lnTo>
                  <a:pt x="12118" y="1801"/>
                </a:lnTo>
                <a:lnTo>
                  <a:pt x="12094" y="1874"/>
                </a:lnTo>
                <a:lnTo>
                  <a:pt x="12069" y="1947"/>
                </a:lnTo>
                <a:lnTo>
                  <a:pt x="12094" y="1995"/>
                </a:lnTo>
                <a:lnTo>
                  <a:pt x="12118" y="2020"/>
                </a:lnTo>
                <a:lnTo>
                  <a:pt x="12167" y="2044"/>
                </a:lnTo>
                <a:lnTo>
                  <a:pt x="12215" y="2020"/>
                </a:lnTo>
                <a:lnTo>
                  <a:pt x="12240" y="1995"/>
                </a:lnTo>
                <a:lnTo>
                  <a:pt x="12313" y="1922"/>
                </a:lnTo>
                <a:lnTo>
                  <a:pt x="12532" y="2068"/>
                </a:lnTo>
                <a:lnTo>
                  <a:pt x="12483" y="2190"/>
                </a:lnTo>
                <a:lnTo>
                  <a:pt x="12483" y="2239"/>
                </a:lnTo>
                <a:lnTo>
                  <a:pt x="12483" y="2336"/>
                </a:lnTo>
                <a:lnTo>
                  <a:pt x="12507" y="2385"/>
                </a:lnTo>
                <a:lnTo>
                  <a:pt x="12532" y="2409"/>
                </a:lnTo>
                <a:lnTo>
                  <a:pt x="12580" y="2409"/>
                </a:lnTo>
                <a:lnTo>
                  <a:pt x="12629" y="2385"/>
                </a:lnTo>
                <a:lnTo>
                  <a:pt x="12678" y="2360"/>
                </a:lnTo>
                <a:lnTo>
                  <a:pt x="12726" y="2287"/>
                </a:lnTo>
                <a:lnTo>
                  <a:pt x="12775" y="2239"/>
                </a:lnTo>
                <a:lnTo>
                  <a:pt x="12945" y="2409"/>
                </a:lnTo>
                <a:lnTo>
                  <a:pt x="12872" y="2531"/>
                </a:lnTo>
                <a:lnTo>
                  <a:pt x="12824" y="2604"/>
                </a:lnTo>
                <a:lnTo>
                  <a:pt x="12824" y="2677"/>
                </a:lnTo>
                <a:lnTo>
                  <a:pt x="12824" y="2725"/>
                </a:lnTo>
                <a:lnTo>
                  <a:pt x="12848" y="2750"/>
                </a:lnTo>
                <a:lnTo>
                  <a:pt x="12897" y="2774"/>
                </a:lnTo>
                <a:lnTo>
                  <a:pt x="12945" y="2774"/>
                </a:lnTo>
                <a:lnTo>
                  <a:pt x="13067" y="2701"/>
                </a:lnTo>
                <a:lnTo>
                  <a:pt x="13164" y="2604"/>
                </a:lnTo>
                <a:lnTo>
                  <a:pt x="13286" y="2725"/>
                </a:lnTo>
                <a:lnTo>
                  <a:pt x="13383" y="2823"/>
                </a:lnTo>
                <a:lnTo>
                  <a:pt x="13262" y="3017"/>
                </a:lnTo>
                <a:lnTo>
                  <a:pt x="13213" y="3066"/>
                </a:lnTo>
                <a:lnTo>
                  <a:pt x="13164" y="3163"/>
                </a:lnTo>
                <a:lnTo>
                  <a:pt x="13164" y="3236"/>
                </a:lnTo>
                <a:lnTo>
                  <a:pt x="13189" y="3285"/>
                </a:lnTo>
                <a:lnTo>
                  <a:pt x="13213" y="3309"/>
                </a:lnTo>
                <a:lnTo>
                  <a:pt x="13310" y="3285"/>
                </a:lnTo>
                <a:lnTo>
                  <a:pt x="13408" y="3236"/>
                </a:lnTo>
                <a:lnTo>
                  <a:pt x="13529" y="3115"/>
                </a:lnTo>
                <a:lnTo>
                  <a:pt x="13578" y="3042"/>
                </a:lnTo>
                <a:lnTo>
                  <a:pt x="13773" y="3309"/>
                </a:lnTo>
                <a:lnTo>
                  <a:pt x="13675" y="3407"/>
                </a:lnTo>
                <a:lnTo>
                  <a:pt x="13554" y="3504"/>
                </a:lnTo>
                <a:lnTo>
                  <a:pt x="13481" y="3577"/>
                </a:lnTo>
                <a:lnTo>
                  <a:pt x="13456" y="3650"/>
                </a:lnTo>
                <a:lnTo>
                  <a:pt x="13456" y="3699"/>
                </a:lnTo>
                <a:lnTo>
                  <a:pt x="13505" y="3723"/>
                </a:lnTo>
                <a:lnTo>
                  <a:pt x="13602" y="3747"/>
                </a:lnTo>
                <a:lnTo>
                  <a:pt x="13675" y="3723"/>
                </a:lnTo>
                <a:lnTo>
                  <a:pt x="13773" y="3674"/>
                </a:lnTo>
                <a:lnTo>
                  <a:pt x="13846" y="3626"/>
                </a:lnTo>
                <a:lnTo>
                  <a:pt x="13943" y="3577"/>
                </a:lnTo>
                <a:lnTo>
                  <a:pt x="14138" y="3918"/>
                </a:lnTo>
                <a:lnTo>
                  <a:pt x="14040" y="3991"/>
                </a:lnTo>
                <a:lnTo>
                  <a:pt x="13846" y="4161"/>
                </a:lnTo>
                <a:lnTo>
                  <a:pt x="13773" y="4234"/>
                </a:lnTo>
                <a:lnTo>
                  <a:pt x="13700" y="4331"/>
                </a:lnTo>
                <a:lnTo>
                  <a:pt x="13700" y="4356"/>
                </a:lnTo>
                <a:lnTo>
                  <a:pt x="13700" y="4380"/>
                </a:lnTo>
                <a:lnTo>
                  <a:pt x="13821" y="4380"/>
                </a:lnTo>
                <a:lnTo>
                  <a:pt x="13943" y="4356"/>
                </a:lnTo>
                <a:lnTo>
                  <a:pt x="14065" y="4307"/>
                </a:lnTo>
                <a:lnTo>
                  <a:pt x="14162" y="4234"/>
                </a:lnTo>
                <a:lnTo>
                  <a:pt x="14284" y="4161"/>
                </a:lnTo>
                <a:lnTo>
                  <a:pt x="14503" y="4696"/>
                </a:lnTo>
                <a:lnTo>
                  <a:pt x="14332" y="4769"/>
                </a:lnTo>
                <a:lnTo>
                  <a:pt x="14186" y="4842"/>
                </a:lnTo>
                <a:lnTo>
                  <a:pt x="14065" y="4940"/>
                </a:lnTo>
                <a:lnTo>
                  <a:pt x="13943" y="5061"/>
                </a:lnTo>
                <a:lnTo>
                  <a:pt x="13919" y="5134"/>
                </a:lnTo>
                <a:lnTo>
                  <a:pt x="13894" y="5207"/>
                </a:lnTo>
                <a:lnTo>
                  <a:pt x="13894" y="5256"/>
                </a:lnTo>
                <a:lnTo>
                  <a:pt x="13919" y="5280"/>
                </a:lnTo>
                <a:lnTo>
                  <a:pt x="13943" y="5305"/>
                </a:lnTo>
                <a:lnTo>
                  <a:pt x="13992" y="5305"/>
                </a:lnTo>
                <a:lnTo>
                  <a:pt x="14113" y="5256"/>
                </a:lnTo>
                <a:lnTo>
                  <a:pt x="14235" y="5183"/>
                </a:lnTo>
                <a:lnTo>
                  <a:pt x="14527" y="5037"/>
                </a:lnTo>
                <a:lnTo>
                  <a:pt x="14600" y="5013"/>
                </a:lnTo>
                <a:lnTo>
                  <a:pt x="14746" y="5524"/>
                </a:lnTo>
                <a:lnTo>
                  <a:pt x="14430" y="5670"/>
                </a:lnTo>
                <a:lnTo>
                  <a:pt x="14162" y="5791"/>
                </a:lnTo>
                <a:lnTo>
                  <a:pt x="13919" y="5937"/>
                </a:lnTo>
                <a:lnTo>
                  <a:pt x="13919" y="5986"/>
                </a:lnTo>
                <a:lnTo>
                  <a:pt x="13943" y="6010"/>
                </a:lnTo>
                <a:lnTo>
                  <a:pt x="14089" y="6035"/>
                </a:lnTo>
                <a:lnTo>
                  <a:pt x="14235" y="6059"/>
                </a:lnTo>
                <a:lnTo>
                  <a:pt x="14357" y="6035"/>
                </a:lnTo>
                <a:lnTo>
                  <a:pt x="14527" y="6010"/>
                </a:lnTo>
                <a:lnTo>
                  <a:pt x="14843" y="5889"/>
                </a:lnTo>
                <a:lnTo>
                  <a:pt x="14965" y="6424"/>
                </a:lnTo>
                <a:lnTo>
                  <a:pt x="14795" y="6497"/>
                </a:lnTo>
                <a:lnTo>
                  <a:pt x="14405" y="6619"/>
                </a:lnTo>
                <a:lnTo>
                  <a:pt x="14016" y="6740"/>
                </a:lnTo>
                <a:lnTo>
                  <a:pt x="13992" y="6789"/>
                </a:lnTo>
                <a:lnTo>
                  <a:pt x="13967" y="6813"/>
                </a:lnTo>
                <a:lnTo>
                  <a:pt x="13992" y="6862"/>
                </a:lnTo>
                <a:lnTo>
                  <a:pt x="14040" y="6886"/>
                </a:lnTo>
                <a:lnTo>
                  <a:pt x="14235" y="6886"/>
                </a:lnTo>
                <a:lnTo>
                  <a:pt x="14405" y="6862"/>
                </a:lnTo>
                <a:lnTo>
                  <a:pt x="14770" y="6813"/>
                </a:lnTo>
                <a:lnTo>
                  <a:pt x="15014" y="6740"/>
                </a:lnTo>
                <a:lnTo>
                  <a:pt x="15087" y="7178"/>
                </a:lnTo>
                <a:lnTo>
                  <a:pt x="14843" y="7227"/>
                </a:lnTo>
                <a:lnTo>
                  <a:pt x="14430" y="7349"/>
                </a:lnTo>
                <a:lnTo>
                  <a:pt x="14235" y="7422"/>
                </a:lnTo>
                <a:lnTo>
                  <a:pt x="14065" y="7543"/>
                </a:lnTo>
                <a:lnTo>
                  <a:pt x="14016" y="7592"/>
                </a:lnTo>
                <a:lnTo>
                  <a:pt x="14040" y="7665"/>
                </a:lnTo>
                <a:lnTo>
                  <a:pt x="14065" y="7714"/>
                </a:lnTo>
                <a:lnTo>
                  <a:pt x="14138" y="7738"/>
                </a:lnTo>
                <a:lnTo>
                  <a:pt x="14332" y="7714"/>
                </a:lnTo>
                <a:lnTo>
                  <a:pt x="14527" y="7665"/>
                </a:lnTo>
                <a:lnTo>
                  <a:pt x="14916" y="7568"/>
                </a:lnTo>
                <a:lnTo>
                  <a:pt x="15135" y="7519"/>
                </a:lnTo>
                <a:lnTo>
                  <a:pt x="15184" y="7981"/>
                </a:lnTo>
                <a:lnTo>
                  <a:pt x="14868" y="8030"/>
                </a:lnTo>
                <a:lnTo>
                  <a:pt x="14624" y="8054"/>
                </a:lnTo>
                <a:lnTo>
                  <a:pt x="14357" y="8079"/>
                </a:lnTo>
                <a:lnTo>
                  <a:pt x="14235" y="8103"/>
                </a:lnTo>
                <a:lnTo>
                  <a:pt x="14113" y="8152"/>
                </a:lnTo>
                <a:lnTo>
                  <a:pt x="14016" y="8200"/>
                </a:lnTo>
                <a:lnTo>
                  <a:pt x="13919" y="8298"/>
                </a:lnTo>
                <a:lnTo>
                  <a:pt x="13919" y="8322"/>
                </a:lnTo>
                <a:lnTo>
                  <a:pt x="13919" y="8346"/>
                </a:lnTo>
                <a:lnTo>
                  <a:pt x="13919" y="8395"/>
                </a:lnTo>
                <a:lnTo>
                  <a:pt x="13943" y="8395"/>
                </a:lnTo>
                <a:lnTo>
                  <a:pt x="14065" y="8419"/>
                </a:lnTo>
                <a:lnTo>
                  <a:pt x="14211" y="8444"/>
                </a:lnTo>
                <a:lnTo>
                  <a:pt x="14454" y="8444"/>
                </a:lnTo>
                <a:lnTo>
                  <a:pt x="14989" y="8395"/>
                </a:lnTo>
                <a:lnTo>
                  <a:pt x="15208" y="8395"/>
                </a:lnTo>
                <a:lnTo>
                  <a:pt x="15208" y="8857"/>
                </a:lnTo>
                <a:lnTo>
                  <a:pt x="14722" y="8882"/>
                </a:lnTo>
                <a:lnTo>
                  <a:pt x="14503" y="8882"/>
                </a:lnTo>
                <a:lnTo>
                  <a:pt x="14284" y="8906"/>
                </a:lnTo>
                <a:lnTo>
                  <a:pt x="14065" y="8955"/>
                </a:lnTo>
                <a:lnTo>
                  <a:pt x="13967" y="8979"/>
                </a:lnTo>
                <a:lnTo>
                  <a:pt x="13870" y="9028"/>
                </a:lnTo>
                <a:lnTo>
                  <a:pt x="13846" y="9052"/>
                </a:lnTo>
                <a:lnTo>
                  <a:pt x="13870" y="9076"/>
                </a:lnTo>
                <a:lnTo>
                  <a:pt x="13967" y="9125"/>
                </a:lnTo>
                <a:lnTo>
                  <a:pt x="14065" y="9174"/>
                </a:lnTo>
                <a:lnTo>
                  <a:pt x="14284" y="9222"/>
                </a:lnTo>
                <a:lnTo>
                  <a:pt x="14722" y="9222"/>
                </a:lnTo>
                <a:lnTo>
                  <a:pt x="14941" y="9247"/>
                </a:lnTo>
                <a:lnTo>
                  <a:pt x="15184" y="9247"/>
                </a:lnTo>
                <a:lnTo>
                  <a:pt x="15160" y="9465"/>
                </a:lnTo>
                <a:lnTo>
                  <a:pt x="14965" y="9514"/>
                </a:lnTo>
                <a:lnTo>
                  <a:pt x="14722" y="9563"/>
                </a:lnTo>
                <a:lnTo>
                  <a:pt x="14478" y="9660"/>
                </a:lnTo>
                <a:lnTo>
                  <a:pt x="14259" y="9757"/>
                </a:lnTo>
                <a:lnTo>
                  <a:pt x="14040" y="9879"/>
                </a:lnTo>
                <a:lnTo>
                  <a:pt x="14016" y="9903"/>
                </a:lnTo>
                <a:lnTo>
                  <a:pt x="14016" y="9952"/>
                </a:lnTo>
                <a:lnTo>
                  <a:pt x="14040" y="9976"/>
                </a:lnTo>
                <a:lnTo>
                  <a:pt x="14065" y="9976"/>
                </a:lnTo>
                <a:lnTo>
                  <a:pt x="14284" y="10001"/>
                </a:lnTo>
                <a:lnTo>
                  <a:pt x="14503" y="9976"/>
                </a:lnTo>
                <a:lnTo>
                  <a:pt x="14965" y="9903"/>
                </a:lnTo>
                <a:lnTo>
                  <a:pt x="15087" y="9879"/>
                </a:lnTo>
                <a:lnTo>
                  <a:pt x="14965" y="10390"/>
                </a:lnTo>
                <a:lnTo>
                  <a:pt x="14527" y="10463"/>
                </a:lnTo>
                <a:lnTo>
                  <a:pt x="14332" y="10487"/>
                </a:lnTo>
                <a:lnTo>
                  <a:pt x="14162" y="10512"/>
                </a:lnTo>
                <a:lnTo>
                  <a:pt x="13992" y="10560"/>
                </a:lnTo>
                <a:lnTo>
                  <a:pt x="13919" y="10609"/>
                </a:lnTo>
                <a:lnTo>
                  <a:pt x="13846" y="10682"/>
                </a:lnTo>
                <a:lnTo>
                  <a:pt x="13821" y="10731"/>
                </a:lnTo>
                <a:lnTo>
                  <a:pt x="13846" y="10804"/>
                </a:lnTo>
                <a:lnTo>
                  <a:pt x="13870" y="10852"/>
                </a:lnTo>
                <a:lnTo>
                  <a:pt x="13894" y="10901"/>
                </a:lnTo>
                <a:lnTo>
                  <a:pt x="13967" y="10925"/>
                </a:lnTo>
                <a:lnTo>
                  <a:pt x="14065" y="10950"/>
                </a:lnTo>
                <a:lnTo>
                  <a:pt x="14235" y="10950"/>
                </a:lnTo>
                <a:lnTo>
                  <a:pt x="14576" y="10901"/>
                </a:lnTo>
                <a:lnTo>
                  <a:pt x="14795" y="10877"/>
                </a:lnTo>
                <a:lnTo>
                  <a:pt x="14795" y="10877"/>
                </a:lnTo>
                <a:lnTo>
                  <a:pt x="14600" y="11339"/>
                </a:lnTo>
                <a:lnTo>
                  <a:pt x="14478" y="11339"/>
                </a:lnTo>
                <a:lnTo>
                  <a:pt x="14284" y="11315"/>
                </a:lnTo>
                <a:lnTo>
                  <a:pt x="14089" y="11339"/>
                </a:lnTo>
                <a:lnTo>
                  <a:pt x="13919" y="11363"/>
                </a:lnTo>
                <a:lnTo>
                  <a:pt x="13724" y="11436"/>
                </a:lnTo>
                <a:lnTo>
                  <a:pt x="13724" y="11461"/>
                </a:lnTo>
                <a:lnTo>
                  <a:pt x="13724" y="11485"/>
                </a:lnTo>
                <a:lnTo>
                  <a:pt x="13894" y="11558"/>
                </a:lnTo>
                <a:lnTo>
                  <a:pt x="14065" y="11607"/>
                </a:lnTo>
                <a:lnTo>
                  <a:pt x="14430" y="11655"/>
                </a:lnTo>
                <a:lnTo>
                  <a:pt x="14186" y="12069"/>
                </a:lnTo>
                <a:lnTo>
                  <a:pt x="13967" y="12069"/>
                </a:lnTo>
                <a:lnTo>
                  <a:pt x="13724" y="12093"/>
                </a:lnTo>
                <a:lnTo>
                  <a:pt x="13602" y="12069"/>
                </a:lnTo>
                <a:lnTo>
                  <a:pt x="13456" y="12045"/>
                </a:lnTo>
                <a:lnTo>
                  <a:pt x="13335" y="12020"/>
                </a:lnTo>
                <a:lnTo>
                  <a:pt x="13213" y="12020"/>
                </a:lnTo>
                <a:lnTo>
                  <a:pt x="13189" y="12045"/>
                </a:lnTo>
                <a:lnTo>
                  <a:pt x="13164" y="12069"/>
                </a:lnTo>
                <a:lnTo>
                  <a:pt x="13189" y="12166"/>
                </a:lnTo>
                <a:lnTo>
                  <a:pt x="13237" y="12239"/>
                </a:lnTo>
                <a:lnTo>
                  <a:pt x="13310" y="12312"/>
                </a:lnTo>
                <a:lnTo>
                  <a:pt x="13408" y="12361"/>
                </a:lnTo>
                <a:lnTo>
                  <a:pt x="13529" y="12385"/>
                </a:lnTo>
                <a:lnTo>
                  <a:pt x="13651" y="12410"/>
                </a:lnTo>
                <a:lnTo>
                  <a:pt x="13919" y="12434"/>
                </a:lnTo>
                <a:lnTo>
                  <a:pt x="13578" y="12823"/>
                </a:lnTo>
                <a:lnTo>
                  <a:pt x="13067" y="12726"/>
                </a:lnTo>
                <a:lnTo>
                  <a:pt x="12848" y="12677"/>
                </a:lnTo>
                <a:lnTo>
                  <a:pt x="12726" y="12677"/>
                </a:lnTo>
                <a:lnTo>
                  <a:pt x="12605" y="12702"/>
                </a:lnTo>
                <a:lnTo>
                  <a:pt x="12605" y="12726"/>
                </a:lnTo>
                <a:lnTo>
                  <a:pt x="12580" y="12775"/>
                </a:lnTo>
                <a:lnTo>
                  <a:pt x="12629" y="12848"/>
                </a:lnTo>
                <a:lnTo>
                  <a:pt x="12678" y="12921"/>
                </a:lnTo>
                <a:lnTo>
                  <a:pt x="12726" y="12969"/>
                </a:lnTo>
                <a:lnTo>
                  <a:pt x="12824" y="13018"/>
                </a:lnTo>
                <a:lnTo>
                  <a:pt x="13018" y="13115"/>
                </a:lnTo>
                <a:lnTo>
                  <a:pt x="13237" y="13164"/>
                </a:lnTo>
                <a:lnTo>
                  <a:pt x="13091" y="13286"/>
                </a:lnTo>
                <a:lnTo>
                  <a:pt x="13043" y="13286"/>
                </a:lnTo>
                <a:lnTo>
                  <a:pt x="12580" y="13261"/>
                </a:lnTo>
                <a:lnTo>
                  <a:pt x="12337" y="13213"/>
                </a:lnTo>
                <a:lnTo>
                  <a:pt x="12215" y="13188"/>
                </a:lnTo>
                <a:lnTo>
                  <a:pt x="12094" y="13188"/>
                </a:lnTo>
                <a:lnTo>
                  <a:pt x="12021" y="13213"/>
                </a:lnTo>
                <a:lnTo>
                  <a:pt x="11972" y="13261"/>
                </a:lnTo>
                <a:lnTo>
                  <a:pt x="11972" y="13334"/>
                </a:lnTo>
                <a:lnTo>
                  <a:pt x="11996" y="13383"/>
                </a:lnTo>
                <a:lnTo>
                  <a:pt x="12142" y="13505"/>
                </a:lnTo>
                <a:lnTo>
                  <a:pt x="12288" y="13578"/>
                </a:lnTo>
                <a:lnTo>
                  <a:pt x="12459" y="13626"/>
                </a:lnTo>
                <a:lnTo>
                  <a:pt x="12653" y="13651"/>
                </a:lnTo>
                <a:lnTo>
                  <a:pt x="12215" y="13943"/>
                </a:lnTo>
                <a:lnTo>
                  <a:pt x="12142" y="13918"/>
                </a:lnTo>
                <a:lnTo>
                  <a:pt x="11680" y="13821"/>
                </a:lnTo>
                <a:lnTo>
                  <a:pt x="11461" y="13772"/>
                </a:lnTo>
                <a:lnTo>
                  <a:pt x="11242" y="13724"/>
                </a:lnTo>
                <a:lnTo>
                  <a:pt x="11218" y="13748"/>
                </a:lnTo>
                <a:lnTo>
                  <a:pt x="11193" y="13748"/>
                </a:lnTo>
                <a:lnTo>
                  <a:pt x="11193" y="13821"/>
                </a:lnTo>
                <a:lnTo>
                  <a:pt x="11242" y="13894"/>
                </a:lnTo>
                <a:lnTo>
                  <a:pt x="11291" y="13967"/>
                </a:lnTo>
                <a:lnTo>
                  <a:pt x="11437" y="14064"/>
                </a:lnTo>
                <a:lnTo>
                  <a:pt x="11607" y="14137"/>
                </a:lnTo>
                <a:lnTo>
                  <a:pt x="11777" y="14210"/>
                </a:lnTo>
                <a:lnTo>
                  <a:pt x="11437" y="14381"/>
                </a:lnTo>
                <a:lnTo>
                  <a:pt x="11364" y="14332"/>
                </a:lnTo>
                <a:lnTo>
                  <a:pt x="11315" y="14308"/>
                </a:lnTo>
                <a:lnTo>
                  <a:pt x="11169" y="14259"/>
                </a:lnTo>
                <a:lnTo>
                  <a:pt x="10877" y="14235"/>
                </a:lnTo>
                <a:lnTo>
                  <a:pt x="10634" y="14210"/>
                </a:lnTo>
                <a:lnTo>
                  <a:pt x="10488" y="14210"/>
                </a:lnTo>
                <a:lnTo>
                  <a:pt x="10366" y="14235"/>
                </a:lnTo>
                <a:lnTo>
                  <a:pt x="10342" y="14283"/>
                </a:lnTo>
                <a:lnTo>
                  <a:pt x="10366" y="14332"/>
                </a:lnTo>
                <a:lnTo>
                  <a:pt x="10390" y="14381"/>
                </a:lnTo>
                <a:lnTo>
                  <a:pt x="10488" y="14478"/>
                </a:lnTo>
                <a:lnTo>
                  <a:pt x="10609" y="14551"/>
                </a:lnTo>
                <a:lnTo>
                  <a:pt x="10707" y="14575"/>
                </a:lnTo>
                <a:lnTo>
                  <a:pt x="10877" y="14624"/>
                </a:lnTo>
                <a:lnTo>
                  <a:pt x="10488" y="14746"/>
                </a:lnTo>
                <a:lnTo>
                  <a:pt x="10293" y="14673"/>
                </a:lnTo>
                <a:lnTo>
                  <a:pt x="10098" y="14624"/>
                </a:lnTo>
                <a:lnTo>
                  <a:pt x="9904" y="14600"/>
                </a:lnTo>
                <a:lnTo>
                  <a:pt x="9782" y="14600"/>
                </a:lnTo>
                <a:lnTo>
                  <a:pt x="9685" y="14648"/>
                </a:lnTo>
                <a:lnTo>
                  <a:pt x="9660" y="14673"/>
                </a:lnTo>
                <a:lnTo>
                  <a:pt x="9660" y="14721"/>
                </a:lnTo>
                <a:lnTo>
                  <a:pt x="9709" y="14794"/>
                </a:lnTo>
                <a:lnTo>
                  <a:pt x="9782" y="14843"/>
                </a:lnTo>
                <a:lnTo>
                  <a:pt x="9928" y="14916"/>
                </a:lnTo>
                <a:lnTo>
                  <a:pt x="9612" y="14989"/>
                </a:lnTo>
                <a:lnTo>
                  <a:pt x="9563" y="14940"/>
                </a:lnTo>
                <a:lnTo>
                  <a:pt x="9514" y="14916"/>
                </a:lnTo>
                <a:lnTo>
                  <a:pt x="9417" y="14867"/>
                </a:lnTo>
                <a:lnTo>
                  <a:pt x="9222" y="14843"/>
                </a:lnTo>
                <a:lnTo>
                  <a:pt x="9125" y="14843"/>
                </a:lnTo>
                <a:lnTo>
                  <a:pt x="9028" y="14867"/>
                </a:lnTo>
                <a:lnTo>
                  <a:pt x="9003" y="14916"/>
                </a:lnTo>
                <a:lnTo>
                  <a:pt x="8979" y="14965"/>
                </a:lnTo>
                <a:lnTo>
                  <a:pt x="8955" y="15013"/>
                </a:lnTo>
                <a:lnTo>
                  <a:pt x="8979" y="15062"/>
                </a:lnTo>
                <a:lnTo>
                  <a:pt x="9003" y="15086"/>
                </a:lnTo>
                <a:lnTo>
                  <a:pt x="8638" y="15135"/>
                </a:lnTo>
                <a:lnTo>
                  <a:pt x="8298" y="15159"/>
                </a:lnTo>
                <a:lnTo>
                  <a:pt x="7203" y="15159"/>
                </a:lnTo>
                <a:lnTo>
                  <a:pt x="6838" y="15111"/>
                </a:lnTo>
                <a:lnTo>
                  <a:pt x="6497" y="15062"/>
                </a:lnTo>
                <a:lnTo>
                  <a:pt x="6132" y="14989"/>
                </a:lnTo>
                <a:lnTo>
                  <a:pt x="5792" y="14916"/>
                </a:lnTo>
                <a:lnTo>
                  <a:pt x="5451" y="14819"/>
                </a:lnTo>
                <a:lnTo>
                  <a:pt x="5110" y="14697"/>
                </a:lnTo>
                <a:lnTo>
                  <a:pt x="4794" y="14575"/>
                </a:lnTo>
                <a:lnTo>
                  <a:pt x="4453" y="14405"/>
                </a:lnTo>
                <a:lnTo>
                  <a:pt x="4137" y="14259"/>
                </a:lnTo>
                <a:lnTo>
                  <a:pt x="3845" y="14064"/>
                </a:lnTo>
                <a:lnTo>
                  <a:pt x="3553" y="13870"/>
                </a:lnTo>
                <a:lnTo>
                  <a:pt x="3285" y="13675"/>
                </a:lnTo>
                <a:lnTo>
                  <a:pt x="3018" y="13456"/>
                </a:lnTo>
                <a:lnTo>
                  <a:pt x="2774" y="13237"/>
                </a:lnTo>
                <a:lnTo>
                  <a:pt x="2531" y="12994"/>
                </a:lnTo>
                <a:lnTo>
                  <a:pt x="2312" y="12775"/>
                </a:lnTo>
                <a:lnTo>
                  <a:pt x="2093" y="12507"/>
                </a:lnTo>
                <a:lnTo>
                  <a:pt x="1898" y="12239"/>
                </a:lnTo>
                <a:lnTo>
                  <a:pt x="1728" y="11972"/>
                </a:lnTo>
                <a:lnTo>
                  <a:pt x="1558" y="11704"/>
                </a:lnTo>
                <a:lnTo>
                  <a:pt x="1387" y="11412"/>
                </a:lnTo>
                <a:lnTo>
                  <a:pt x="1266" y="11120"/>
                </a:lnTo>
                <a:lnTo>
                  <a:pt x="1144" y="10828"/>
                </a:lnTo>
                <a:lnTo>
                  <a:pt x="1022" y="10512"/>
                </a:lnTo>
                <a:lnTo>
                  <a:pt x="949" y="10195"/>
                </a:lnTo>
                <a:lnTo>
                  <a:pt x="876" y="9879"/>
                </a:lnTo>
                <a:lnTo>
                  <a:pt x="828" y="9538"/>
                </a:lnTo>
                <a:lnTo>
                  <a:pt x="755" y="9003"/>
                </a:lnTo>
                <a:lnTo>
                  <a:pt x="730" y="8468"/>
                </a:lnTo>
                <a:lnTo>
                  <a:pt x="730" y="7933"/>
                </a:lnTo>
                <a:lnTo>
                  <a:pt x="779" y="7397"/>
                </a:lnTo>
                <a:lnTo>
                  <a:pt x="828" y="6862"/>
                </a:lnTo>
                <a:lnTo>
                  <a:pt x="949" y="6351"/>
                </a:lnTo>
                <a:lnTo>
                  <a:pt x="1071" y="5840"/>
                </a:lnTo>
                <a:lnTo>
                  <a:pt x="1266" y="5353"/>
                </a:lnTo>
                <a:lnTo>
                  <a:pt x="1387" y="5061"/>
                </a:lnTo>
                <a:lnTo>
                  <a:pt x="1558" y="4745"/>
                </a:lnTo>
                <a:lnTo>
                  <a:pt x="1752" y="4404"/>
                </a:lnTo>
                <a:lnTo>
                  <a:pt x="1996" y="4064"/>
                </a:lnTo>
                <a:lnTo>
                  <a:pt x="2263" y="3699"/>
                </a:lnTo>
                <a:lnTo>
                  <a:pt x="2555" y="3334"/>
                </a:lnTo>
                <a:lnTo>
                  <a:pt x="2896" y="2944"/>
                </a:lnTo>
                <a:lnTo>
                  <a:pt x="3261" y="2604"/>
                </a:lnTo>
                <a:lnTo>
                  <a:pt x="3650" y="2263"/>
                </a:lnTo>
                <a:lnTo>
                  <a:pt x="4064" y="1922"/>
                </a:lnTo>
                <a:lnTo>
                  <a:pt x="4526" y="1630"/>
                </a:lnTo>
                <a:lnTo>
                  <a:pt x="5013" y="1363"/>
                </a:lnTo>
                <a:lnTo>
                  <a:pt x="5500" y="1144"/>
                </a:lnTo>
                <a:lnTo>
                  <a:pt x="6035" y="974"/>
                </a:lnTo>
                <a:lnTo>
                  <a:pt x="6303" y="925"/>
                </a:lnTo>
                <a:lnTo>
                  <a:pt x="6595" y="876"/>
                </a:lnTo>
                <a:lnTo>
                  <a:pt x="6862" y="828"/>
                </a:lnTo>
                <a:lnTo>
                  <a:pt x="7154" y="803"/>
                </a:lnTo>
                <a:lnTo>
                  <a:pt x="7519" y="779"/>
                </a:lnTo>
                <a:lnTo>
                  <a:pt x="7909" y="730"/>
                </a:lnTo>
                <a:lnTo>
                  <a:pt x="8298" y="682"/>
                </a:lnTo>
                <a:close/>
                <a:moveTo>
                  <a:pt x="8128" y="0"/>
                </a:moveTo>
                <a:lnTo>
                  <a:pt x="7738" y="25"/>
                </a:lnTo>
                <a:lnTo>
                  <a:pt x="7373" y="73"/>
                </a:lnTo>
                <a:lnTo>
                  <a:pt x="7081" y="49"/>
                </a:lnTo>
                <a:lnTo>
                  <a:pt x="6765" y="49"/>
                </a:lnTo>
                <a:lnTo>
                  <a:pt x="6473" y="73"/>
                </a:lnTo>
                <a:lnTo>
                  <a:pt x="6157" y="146"/>
                </a:lnTo>
                <a:lnTo>
                  <a:pt x="5840" y="219"/>
                </a:lnTo>
                <a:lnTo>
                  <a:pt x="5524" y="317"/>
                </a:lnTo>
                <a:lnTo>
                  <a:pt x="5208" y="438"/>
                </a:lnTo>
                <a:lnTo>
                  <a:pt x="4916" y="560"/>
                </a:lnTo>
                <a:lnTo>
                  <a:pt x="4307" y="876"/>
                </a:lnTo>
                <a:lnTo>
                  <a:pt x="3748" y="1217"/>
                </a:lnTo>
                <a:lnTo>
                  <a:pt x="3212" y="1606"/>
                </a:lnTo>
                <a:lnTo>
                  <a:pt x="2750" y="1995"/>
                </a:lnTo>
                <a:lnTo>
                  <a:pt x="2482" y="2239"/>
                </a:lnTo>
                <a:lnTo>
                  <a:pt x="2239" y="2482"/>
                </a:lnTo>
                <a:lnTo>
                  <a:pt x="2020" y="2725"/>
                </a:lnTo>
                <a:lnTo>
                  <a:pt x="1825" y="2993"/>
                </a:lnTo>
                <a:lnTo>
                  <a:pt x="1631" y="3261"/>
                </a:lnTo>
                <a:lnTo>
                  <a:pt x="1436" y="3528"/>
                </a:lnTo>
                <a:lnTo>
                  <a:pt x="1120" y="4088"/>
                </a:lnTo>
                <a:lnTo>
                  <a:pt x="852" y="4696"/>
                </a:lnTo>
                <a:lnTo>
                  <a:pt x="609" y="5305"/>
                </a:lnTo>
                <a:lnTo>
                  <a:pt x="390" y="5962"/>
                </a:lnTo>
                <a:lnTo>
                  <a:pt x="195" y="6643"/>
                </a:lnTo>
                <a:lnTo>
                  <a:pt x="122" y="7008"/>
                </a:lnTo>
                <a:lnTo>
                  <a:pt x="49" y="7373"/>
                </a:lnTo>
                <a:lnTo>
                  <a:pt x="25" y="7738"/>
                </a:lnTo>
                <a:lnTo>
                  <a:pt x="1" y="8103"/>
                </a:lnTo>
                <a:lnTo>
                  <a:pt x="1" y="8468"/>
                </a:lnTo>
                <a:lnTo>
                  <a:pt x="1" y="8809"/>
                </a:lnTo>
                <a:lnTo>
                  <a:pt x="49" y="9174"/>
                </a:lnTo>
                <a:lnTo>
                  <a:pt x="98" y="9514"/>
                </a:lnTo>
                <a:lnTo>
                  <a:pt x="171" y="9879"/>
                </a:lnTo>
                <a:lnTo>
                  <a:pt x="268" y="10220"/>
                </a:lnTo>
                <a:lnTo>
                  <a:pt x="365" y="10560"/>
                </a:lnTo>
                <a:lnTo>
                  <a:pt x="487" y="10901"/>
                </a:lnTo>
                <a:lnTo>
                  <a:pt x="633" y="11242"/>
                </a:lnTo>
                <a:lnTo>
                  <a:pt x="803" y="11582"/>
                </a:lnTo>
                <a:lnTo>
                  <a:pt x="1168" y="12264"/>
                </a:lnTo>
                <a:lnTo>
                  <a:pt x="1387" y="12629"/>
                </a:lnTo>
                <a:lnTo>
                  <a:pt x="1631" y="12994"/>
                </a:lnTo>
                <a:lnTo>
                  <a:pt x="1874" y="13334"/>
                </a:lnTo>
                <a:lnTo>
                  <a:pt x="2142" y="13651"/>
                </a:lnTo>
                <a:lnTo>
                  <a:pt x="2434" y="13943"/>
                </a:lnTo>
                <a:lnTo>
                  <a:pt x="2726" y="14235"/>
                </a:lnTo>
                <a:lnTo>
                  <a:pt x="3042" y="14502"/>
                </a:lnTo>
                <a:lnTo>
                  <a:pt x="3358" y="14746"/>
                </a:lnTo>
                <a:lnTo>
                  <a:pt x="3699" y="14965"/>
                </a:lnTo>
                <a:lnTo>
                  <a:pt x="4040" y="15159"/>
                </a:lnTo>
                <a:lnTo>
                  <a:pt x="4405" y="15354"/>
                </a:lnTo>
                <a:lnTo>
                  <a:pt x="4794" y="15500"/>
                </a:lnTo>
                <a:lnTo>
                  <a:pt x="5183" y="15622"/>
                </a:lnTo>
                <a:lnTo>
                  <a:pt x="5573" y="15743"/>
                </a:lnTo>
                <a:lnTo>
                  <a:pt x="5986" y="15816"/>
                </a:lnTo>
                <a:lnTo>
                  <a:pt x="6424" y="15889"/>
                </a:lnTo>
                <a:lnTo>
                  <a:pt x="6838" y="15914"/>
                </a:lnTo>
                <a:lnTo>
                  <a:pt x="7276" y="15938"/>
                </a:lnTo>
                <a:lnTo>
                  <a:pt x="7714" y="15938"/>
                </a:lnTo>
                <a:lnTo>
                  <a:pt x="8152" y="15914"/>
                </a:lnTo>
                <a:lnTo>
                  <a:pt x="8565" y="15889"/>
                </a:lnTo>
                <a:lnTo>
                  <a:pt x="9003" y="15841"/>
                </a:lnTo>
                <a:lnTo>
                  <a:pt x="9417" y="15768"/>
                </a:lnTo>
                <a:lnTo>
                  <a:pt x="9831" y="15670"/>
                </a:lnTo>
                <a:lnTo>
                  <a:pt x="10244" y="15573"/>
                </a:lnTo>
                <a:lnTo>
                  <a:pt x="10658" y="15451"/>
                </a:lnTo>
                <a:lnTo>
                  <a:pt x="11047" y="15305"/>
                </a:lnTo>
                <a:lnTo>
                  <a:pt x="11437" y="15135"/>
                </a:lnTo>
                <a:lnTo>
                  <a:pt x="11826" y="14940"/>
                </a:lnTo>
                <a:lnTo>
                  <a:pt x="12191" y="14721"/>
                </a:lnTo>
                <a:lnTo>
                  <a:pt x="12556" y="14478"/>
                </a:lnTo>
                <a:lnTo>
                  <a:pt x="12921" y="14235"/>
                </a:lnTo>
                <a:lnTo>
                  <a:pt x="13262" y="13943"/>
                </a:lnTo>
                <a:lnTo>
                  <a:pt x="13578" y="13651"/>
                </a:lnTo>
                <a:lnTo>
                  <a:pt x="13894" y="13334"/>
                </a:lnTo>
                <a:lnTo>
                  <a:pt x="14186" y="13018"/>
                </a:lnTo>
                <a:lnTo>
                  <a:pt x="14430" y="12702"/>
                </a:lnTo>
                <a:lnTo>
                  <a:pt x="14673" y="12361"/>
                </a:lnTo>
                <a:lnTo>
                  <a:pt x="14892" y="11996"/>
                </a:lnTo>
                <a:lnTo>
                  <a:pt x="15087" y="11631"/>
                </a:lnTo>
                <a:lnTo>
                  <a:pt x="15111" y="11631"/>
                </a:lnTo>
                <a:lnTo>
                  <a:pt x="15135" y="11582"/>
                </a:lnTo>
                <a:lnTo>
                  <a:pt x="15135" y="11534"/>
                </a:lnTo>
                <a:lnTo>
                  <a:pt x="15330" y="11096"/>
                </a:lnTo>
                <a:lnTo>
                  <a:pt x="15500" y="10658"/>
                </a:lnTo>
                <a:lnTo>
                  <a:pt x="15622" y="10195"/>
                </a:lnTo>
                <a:lnTo>
                  <a:pt x="15719" y="9733"/>
                </a:lnTo>
                <a:lnTo>
                  <a:pt x="15744" y="9709"/>
                </a:lnTo>
                <a:lnTo>
                  <a:pt x="15768" y="9684"/>
                </a:lnTo>
                <a:lnTo>
                  <a:pt x="15768" y="9636"/>
                </a:lnTo>
                <a:lnTo>
                  <a:pt x="15768" y="9611"/>
                </a:lnTo>
                <a:lnTo>
                  <a:pt x="15744" y="9563"/>
                </a:lnTo>
                <a:lnTo>
                  <a:pt x="15792" y="9174"/>
                </a:lnTo>
                <a:lnTo>
                  <a:pt x="15817" y="8760"/>
                </a:lnTo>
                <a:lnTo>
                  <a:pt x="15817" y="8371"/>
                </a:lnTo>
                <a:lnTo>
                  <a:pt x="15817" y="7957"/>
                </a:lnTo>
                <a:lnTo>
                  <a:pt x="15719" y="7105"/>
                </a:lnTo>
                <a:lnTo>
                  <a:pt x="15671" y="6667"/>
                </a:lnTo>
                <a:lnTo>
                  <a:pt x="15598" y="6254"/>
                </a:lnTo>
                <a:lnTo>
                  <a:pt x="15500" y="5840"/>
                </a:lnTo>
                <a:lnTo>
                  <a:pt x="15403" y="5426"/>
                </a:lnTo>
                <a:lnTo>
                  <a:pt x="15281" y="5013"/>
                </a:lnTo>
                <a:lnTo>
                  <a:pt x="15135" y="4623"/>
                </a:lnTo>
                <a:lnTo>
                  <a:pt x="14989" y="4234"/>
                </a:lnTo>
                <a:lnTo>
                  <a:pt x="14819" y="3845"/>
                </a:lnTo>
                <a:lnTo>
                  <a:pt x="14600" y="3480"/>
                </a:lnTo>
                <a:lnTo>
                  <a:pt x="14381" y="3115"/>
                </a:lnTo>
                <a:lnTo>
                  <a:pt x="14138" y="2774"/>
                </a:lnTo>
                <a:lnTo>
                  <a:pt x="13870" y="2458"/>
                </a:lnTo>
                <a:lnTo>
                  <a:pt x="13578" y="2141"/>
                </a:lnTo>
                <a:lnTo>
                  <a:pt x="13262" y="1849"/>
                </a:lnTo>
                <a:lnTo>
                  <a:pt x="12970" y="1582"/>
                </a:lnTo>
                <a:lnTo>
                  <a:pt x="12629" y="1363"/>
                </a:lnTo>
                <a:lnTo>
                  <a:pt x="12288" y="1144"/>
                </a:lnTo>
                <a:lnTo>
                  <a:pt x="11948" y="949"/>
                </a:lnTo>
                <a:lnTo>
                  <a:pt x="11583" y="779"/>
                </a:lnTo>
                <a:lnTo>
                  <a:pt x="11218" y="609"/>
                </a:lnTo>
                <a:lnTo>
                  <a:pt x="10828" y="487"/>
                </a:lnTo>
                <a:lnTo>
                  <a:pt x="10463" y="365"/>
                </a:lnTo>
                <a:lnTo>
                  <a:pt x="10098" y="268"/>
                </a:lnTo>
                <a:lnTo>
                  <a:pt x="9709" y="171"/>
                </a:lnTo>
                <a:lnTo>
                  <a:pt x="9320" y="98"/>
                </a:lnTo>
                <a:lnTo>
                  <a:pt x="8930" y="49"/>
                </a:lnTo>
                <a:lnTo>
                  <a:pt x="8517" y="25"/>
                </a:lnTo>
                <a:lnTo>
                  <a:pt x="81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1676400" y="1581150"/>
            <a:ext cx="7130820" cy="3031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None/>
            </a:pPr>
            <a:endParaRPr lang="en" dirty="0" smtClean="0"/>
          </a:p>
          <a:p>
            <a:pPr marL="457200" lvl="0" indent="-228600"/>
            <a:r>
              <a:rPr lang="en-US" dirty="0" smtClean="0"/>
              <a:t>Tastes sour</a:t>
            </a:r>
          </a:p>
          <a:p>
            <a:pPr marL="457200" lvl="0" indent="-228600">
              <a:buNone/>
            </a:pPr>
            <a:endParaRPr lang="en" dirty="0"/>
          </a:p>
        </p:txBody>
      </p:sp>
      <p:sp>
        <p:nvSpPr>
          <p:cNvPr id="5" name="Shape 248"/>
          <p:cNvSpPr txBox="1">
            <a:spLocks/>
          </p:cNvSpPr>
          <p:nvPr/>
        </p:nvSpPr>
        <p:spPr>
          <a:xfrm>
            <a:off x="1981200" y="361950"/>
            <a:ext cx="67203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Properties of an acid</a:t>
            </a:r>
            <a:endParaRPr kumimoji="0" lang="en" sz="4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676400" y="241935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228600">
              <a:buClr>
                <a:srgbClr val="EFEFEF"/>
              </a:buClr>
              <a:buSzPct val="100000"/>
              <a:buFont typeface="PT Serif"/>
              <a:buChar char="⊸"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sym typeface="PT Serif"/>
              </a:rPr>
              <a:t>Conducts electricity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76400" y="28003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228600">
              <a:buClr>
                <a:srgbClr val="EFEFEF"/>
              </a:buClr>
              <a:buSzPct val="100000"/>
              <a:buFont typeface="PT Serif"/>
              <a:buChar char="⊸"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+mn-ea"/>
                <a:cs typeface="+mn-cs"/>
                <a:sym typeface="PT Serif"/>
              </a:rPr>
              <a:t>Reacts with metals such as zinc ,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+mn-ea"/>
                <a:cs typeface="+mn-cs"/>
                <a:sym typeface="PT Serif"/>
              </a:rPr>
              <a:t>magnesium,etc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ea typeface="+mn-ea"/>
                <a:cs typeface="+mn-cs"/>
                <a:sym typeface="PT Serif"/>
              </a:rPr>
              <a:t>  liberating  hydrogen gas</a:t>
            </a:r>
            <a:endParaRPr kumimoji="0" lang="en" sz="2400" b="0" i="0" u="none" strike="noStrike" kern="0" cap="none" spc="0" normalizeH="0" baseline="0" noProof="0" dirty="0" smtClean="0">
              <a:ln>
                <a:noFill/>
              </a:ln>
              <a:solidFill>
                <a:srgbClr val="EFEFEF"/>
              </a:solidFill>
              <a:effectLst/>
              <a:uLnTx/>
              <a:uFillTx/>
              <a:latin typeface="PT Serif"/>
              <a:ea typeface="+mn-ea"/>
              <a:cs typeface="+mn-cs"/>
              <a:sym typeface="PT Serif"/>
            </a:endParaRPr>
          </a:p>
        </p:txBody>
      </p:sp>
      <p:sp>
        <p:nvSpPr>
          <p:cNvPr id="13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" grpId="0" build="p"/>
      <p:bldP spid="10" grpId="0"/>
      <p:bldP spid="11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152400"/>
            <a:ext cx="6858000" cy="838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Strong And Weak Acids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295400"/>
            <a:ext cx="7924800" cy="2362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When an acid such as hydrochloric acid(</a:t>
            </a:r>
            <a:r>
              <a:rPr lang="en-US" sz="2400" dirty="0" err="1" smtClean="0">
                <a:solidFill>
                  <a:schemeClr val="bg1"/>
                </a:solidFill>
              </a:rPr>
              <a:t>HCl</a:t>
            </a:r>
            <a:r>
              <a:rPr lang="en-US" sz="2400" dirty="0" smtClean="0">
                <a:solidFill>
                  <a:schemeClr val="bg1"/>
                </a:solidFill>
              </a:rPr>
              <a:t>) dissolves in water almost  all of it dissociates .such acids are known as </a:t>
            </a:r>
            <a:r>
              <a:rPr lang="en-US" sz="2400" b="1" dirty="0" smtClean="0">
                <a:solidFill>
                  <a:schemeClr val="bg1"/>
                </a:solidFill>
              </a:rPr>
              <a:t>strong acids.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On the other hand ,when acetic acid  dissolves in water only a small fraction of the molecules ionizes .such acids are called  a </a:t>
            </a:r>
            <a:r>
              <a:rPr lang="en-US" sz="2400" b="1" dirty="0" smtClean="0">
                <a:solidFill>
                  <a:schemeClr val="bg1"/>
                </a:solidFill>
              </a:rPr>
              <a:t>weak acids.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8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667000" y="3028950"/>
            <a:ext cx="20574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pic>
        <p:nvPicPr>
          <p:cNvPr id="41" name="Picture 5" descr="E:\emoji\my icon\my-icons-collection(5)\png\technology-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0" y="-95250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2582638" y="4552950"/>
            <a:ext cx="13797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H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or H</a:t>
            </a:r>
            <a:r>
              <a:rPr lang="en-US" sz="1200" b="1" baseline="-25000" dirty="0" smtClean="0"/>
              <a:t>3</a:t>
            </a:r>
            <a:r>
              <a:rPr lang="en-US" sz="1200" b="1" dirty="0" smtClean="0"/>
              <a:t>O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625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667000" y="3028950"/>
            <a:ext cx="20574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pic>
        <p:nvPicPr>
          <p:cNvPr id="56322" name="Picture 2" descr="E:\emoji\png\technology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1276350"/>
            <a:ext cx="1143000" cy="1143000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76200" y="-35849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t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hrough strong acid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2582638" y="4552950"/>
            <a:ext cx="13797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H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or H</a:t>
            </a:r>
            <a:r>
              <a:rPr lang="en-US" sz="1200" b="1" baseline="-25000" dirty="0" smtClean="0"/>
              <a:t>3</a:t>
            </a:r>
            <a:r>
              <a:rPr lang="en-US" sz="1200" b="1" dirty="0" smtClean="0"/>
              <a:t>O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9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2916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3028950"/>
            <a:ext cx="21336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76200" y="-35849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t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hrough weak acid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2582638" y="4552950"/>
            <a:ext cx="13797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H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or H</a:t>
            </a:r>
            <a:r>
              <a:rPr lang="en-US" sz="1200" b="1" baseline="-25000" dirty="0" smtClean="0"/>
              <a:t>3</a:t>
            </a:r>
            <a:r>
              <a:rPr lang="en-US" sz="1200" b="1" dirty="0" smtClean="0"/>
              <a:t>O</a:t>
            </a:r>
            <a:r>
              <a:rPr lang="en-US" sz="1200" b="1" baseline="30000" dirty="0" smtClean="0"/>
              <a:t>+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375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709"/>
          <p:cNvGrpSpPr/>
          <p:nvPr/>
        </p:nvGrpSpPr>
        <p:grpSpPr>
          <a:xfrm>
            <a:off x="8305800" y="3181350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8499720" y="3417407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248"/>
          <p:cNvSpPr txBox="1">
            <a:spLocks/>
          </p:cNvSpPr>
          <p:nvPr/>
        </p:nvSpPr>
        <p:spPr>
          <a:xfrm>
            <a:off x="990600" y="133350"/>
            <a:ext cx="83820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buClr>
                <a:srgbClr val="6AA84F"/>
              </a:buClr>
              <a:buSzPct val="100000"/>
            </a:pPr>
            <a:r>
              <a:rPr lang="en" sz="4400" b="1" kern="0" dirty="0" smtClean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Metals with acid gives </a:t>
            </a:r>
            <a:r>
              <a:rPr lang="en-US" sz="4400" dirty="0" smtClean="0">
                <a:solidFill>
                  <a:schemeClr val="bg1"/>
                </a:solidFill>
              </a:rPr>
              <a:t>H</a:t>
            </a:r>
            <a:r>
              <a:rPr lang="en-US" sz="4400" baseline="-25000" dirty="0" smtClean="0">
                <a:solidFill>
                  <a:schemeClr val="bg1"/>
                </a:solidFill>
              </a:rPr>
              <a:t>2 </a:t>
            </a:r>
            <a:r>
              <a:rPr lang="en" sz="4400" b="1" kern="0" dirty="0" smtClean="0">
                <a:solidFill>
                  <a:schemeClr val="bg1"/>
                </a:solidFill>
                <a:latin typeface="Montserrat"/>
                <a:sym typeface="Montserrat"/>
              </a:rPr>
              <a:t>gas</a:t>
            </a:r>
            <a:endParaRPr lang="en-US" sz="4400" baseline="-25000" dirty="0" smtClean="0">
              <a:solidFill>
                <a:schemeClr val="bg1"/>
              </a:solidFill>
            </a:endParaRPr>
          </a:p>
        </p:txBody>
      </p:sp>
      <p:pic>
        <p:nvPicPr>
          <p:cNvPr id="512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4274" name="Picture 2" descr="E:\emoji\icons\png\glas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57600" y="3127375"/>
            <a:ext cx="1882775" cy="1882775"/>
          </a:xfrm>
          <a:prstGeom prst="rect">
            <a:avLst/>
          </a:prstGeom>
          <a:noFill/>
        </p:spPr>
      </p:pic>
      <p:sp>
        <p:nvSpPr>
          <p:cNvPr id="10" name="Oval 9"/>
          <p:cNvSpPr/>
          <p:nvPr/>
        </p:nvSpPr>
        <p:spPr>
          <a:xfrm>
            <a:off x="4267200" y="2517775"/>
            <a:ext cx="152400" cy="152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419600" y="2670175"/>
            <a:ext cx="152400" cy="152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648200" y="2441575"/>
            <a:ext cx="152400" cy="152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38600" y="4324350"/>
            <a:ext cx="1184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" name="Picture 19" descr="E:\emoji\icons\png\food(5).png"/>
          <p:cNvPicPr/>
          <p:nvPr/>
        </p:nvPicPr>
        <p:blipFill>
          <a:blip r:embed="rId5"/>
          <a:srcRect l="75628" t="21357" r="21357" b="21859"/>
          <a:stretch>
            <a:fillRect/>
          </a:stretch>
        </p:blipFill>
        <p:spPr bwMode="auto">
          <a:xfrm flipV="1">
            <a:off x="4800600" y="2495550"/>
            <a:ext cx="533400" cy="7620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5334000" y="2370951"/>
            <a:ext cx="50206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Zinc</a:t>
            </a:r>
            <a:endParaRPr lang="en-US" sz="1200" b="1" dirty="0"/>
          </a:p>
        </p:txBody>
      </p:sp>
      <p:pic>
        <p:nvPicPr>
          <p:cNvPr id="22" name="Picture 21" descr="E:\emoji\icons\png\food(5).png"/>
          <p:cNvPicPr/>
          <p:nvPr/>
        </p:nvPicPr>
        <p:blipFill>
          <a:blip r:embed="rId5"/>
          <a:srcRect l="75628" t="21357" r="21357" b="21859"/>
          <a:stretch>
            <a:fillRect/>
          </a:stretch>
        </p:blipFill>
        <p:spPr bwMode="auto">
          <a:xfrm flipV="1">
            <a:off x="5181600" y="4400550"/>
            <a:ext cx="533400" cy="76200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5715000" y="4275951"/>
            <a:ext cx="449162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HCl</a:t>
            </a:r>
            <a:endParaRPr lang="en-US" sz="1200" b="1" dirty="0"/>
          </a:p>
        </p:txBody>
      </p:sp>
      <p:pic>
        <p:nvPicPr>
          <p:cNvPr id="28" name="Picture 27" descr="E:\emoji\icons\png\animals(2).png"/>
          <p:cNvPicPr/>
          <p:nvPr/>
        </p:nvPicPr>
        <p:blipFill>
          <a:blip r:embed="rId6" cstate="print">
            <a:lum bright="4000" contrast="-39000"/>
          </a:blip>
          <a:srcRect l="79297" t="3906"/>
          <a:stretch>
            <a:fillRect/>
          </a:stretch>
        </p:blipFill>
        <p:spPr bwMode="auto">
          <a:xfrm flipH="1">
            <a:off x="4419600" y="4457700"/>
            <a:ext cx="15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8" descr="E:\emoji\icons\png\animals(2).png"/>
          <p:cNvPicPr/>
          <p:nvPr/>
        </p:nvPicPr>
        <p:blipFill>
          <a:blip r:embed="rId6" cstate="print">
            <a:lum bright="4000" contrast="-39000"/>
          </a:blip>
          <a:srcRect l="79297" t="3906"/>
          <a:stretch>
            <a:fillRect/>
          </a:stretch>
        </p:blipFill>
        <p:spPr bwMode="auto">
          <a:xfrm>
            <a:off x="4572000" y="4229100"/>
            <a:ext cx="15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9" descr="E:\emoji\icons\png\animals(2).png"/>
          <p:cNvPicPr/>
          <p:nvPr/>
        </p:nvPicPr>
        <p:blipFill>
          <a:blip r:embed="rId6" cstate="print">
            <a:lum bright="4000" contrast="-39000"/>
          </a:blip>
          <a:srcRect l="79297" t="3906"/>
          <a:stretch>
            <a:fillRect/>
          </a:stretch>
        </p:blipFill>
        <p:spPr bwMode="auto">
          <a:xfrm>
            <a:off x="4724400" y="4000500"/>
            <a:ext cx="15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0" descr="E:\emoji\icons\png\animals(2).png"/>
          <p:cNvPicPr/>
          <p:nvPr/>
        </p:nvPicPr>
        <p:blipFill>
          <a:blip r:embed="rId6" cstate="print">
            <a:lum bright="4000" contrast="-39000"/>
          </a:blip>
          <a:srcRect l="79297" t="3906"/>
          <a:stretch>
            <a:fillRect/>
          </a:stretch>
        </p:blipFill>
        <p:spPr bwMode="auto">
          <a:xfrm flipH="1">
            <a:off x="4419600" y="3924300"/>
            <a:ext cx="15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1" descr="E:\emoji\icons\png\animals(2).png"/>
          <p:cNvPicPr/>
          <p:nvPr/>
        </p:nvPicPr>
        <p:blipFill>
          <a:blip r:embed="rId6" cstate="print">
            <a:lum bright="4000" contrast="-39000"/>
          </a:blip>
          <a:srcRect l="79297" t="3906"/>
          <a:stretch>
            <a:fillRect/>
          </a:stretch>
        </p:blipFill>
        <p:spPr bwMode="auto">
          <a:xfrm flipH="1">
            <a:off x="4495800" y="3619500"/>
            <a:ext cx="15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 descr="E:\emoji\icons\png\food(5).png"/>
          <p:cNvPicPr/>
          <p:nvPr/>
        </p:nvPicPr>
        <p:blipFill>
          <a:blip r:embed="rId5"/>
          <a:srcRect l="75628" t="21357" r="21357" b="21859"/>
          <a:stretch>
            <a:fillRect/>
          </a:stretch>
        </p:blipFill>
        <p:spPr bwMode="auto">
          <a:xfrm flipV="1">
            <a:off x="5105400" y="1858149"/>
            <a:ext cx="533400" cy="76200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5638800" y="1733550"/>
            <a:ext cx="685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H</a:t>
            </a:r>
            <a:r>
              <a:rPr lang="en-US" sz="1200" b="1" baseline="-25000" dirty="0" smtClean="0"/>
              <a:t>2 </a:t>
            </a:r>
            <a:r>
              <a:rPr lang="en-US" sz="1200" b="1" dirty="0" smtClean="0"/>
              <a:t>Gas</a:t>
            </a:r>
            <a:endParaRPr lang="en-US" sz="1200" b="1" dirty="0"/>
          </a:p>
        </p:txBody>
      </p:sp>
      <p:sp>
        <p:nvSpPr>
          <p:cNvPr id="35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0.18816 L -0.00834 0.4250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 0.18816 L 0.025 0.3954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7403 L 0.00833 0.281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44417  E" pathEditMode="relative" ptsTypes="">
                                      <p:cBhvr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8884 L 3.33333E-6 -0.5330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2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44417  E" pathEditMode="relative" ptsTypes="">
                                      <p:cBhvr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44417  E" pathEditMode="relative" ptsTypes="">
                                      <p:cBhvr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44417  E" pathEditMode="relative" ptsTypes="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9583 0.003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21" grpId="0" animBg="1"/>
      <p:bldP spid="21" grpId="1" animBg="1"/>
      <p:bldP spid="23" grpId="0" animBg="1"/>
      <p:bldP spid="34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>
            <a:spLocks noGrp="1"/>
          </p:cNvSpPr>
          <p:nvPr>
            <p:ph type="ctrTitle"/>
          </p:nvPr>
        </p:nvSpPr>
        <p:spPr>
          <a:xfrm>
            <a:off x="0" y="285750"/>
            <a:ext cx="6720300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/>
              <a:t>What is a base ?  </a:t>
            </a:r>
            <a:endParaRPr lang="en" dirty="0"/>
          </a:p>
        </p:txBody>
      </p:sp>
      <p:grpSp>
        <p:nvGrpSpPr>
          <p:cNvPr id="2" name="Shape 709"/>
          <p:cNvGrpSpPr/>
          <p:nvPr/>
        </p:nvGrpSpPr>
        <p:grpSpPr>
          <a:xfrm>
            <a:off x="8188080" y="3859693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8382000" y="40957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62000" y="1657350"/>
            <a:ext cx="7772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srgbClr val="FFC000"/>
                </a:solidFill>
              </a:rPr>
              <a:t>A base is a substance which when dissolved in water produces hydroxyl (OH</a:t>
            </a:r>
            <a:r>
              <a:rPr lang="en-US" sz="3200" b="1" baseline="30000" dirty="0">
                <a:solidFill>
                  <a:srgbClr val="FFC000"/>
                </a:solidFill>
              </a:rPr>
              <a:t>-</a:t>
            </a:r>
            <a:r>
              <a:rPr lang="en-US" sz="3200" b="1" dirty="0">
                <a:solidFill>
                  <a:srgbClr val="FFC000"/>
                </a:solidFill>
              </a:rPr>
              <a:t>) ions as the only negatively </a:t>
            </a:r>
            <a:r>
              <a:rPr lang="en-US" sz="3200" b="1" dirty="0" smtClean="0">
                <a:solidFill>
                  <a:srgbClr val="FFC000"/>
                </a:solidFill>
              </a:rPr>
              <a:t>charged </a:t>
            </a:r>
            <a:r>
              <a:rPr lang="en-US" sz="3200" b="1" dirty="0">
                <a:solidFill>
                  <a:srgbClr val="FFC000"/>
                </a:solidFill>
              </a:rPr>
              <a:t>ions in solutions. </a:t>
            </a:r>
          </a:p>
        </p:txBody>
      </p:sp>
      <p:pic>
        <p:nvPicPr>
          <p:cNvPr id="1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14" name="Shape 815"/>
          <p:cNvSpPr/>
          <p:nvPr/>
        </p:nvSpPr>
        <p:spPr>
          <a:xfrm>
            <a:off x="5867400" y="361950"/>
            <a:ext cx="1038632" cy="990600"/>
          </a:xfrm>
          <a:custGeom>
            <a:avLst/>
            <a:gdLst/>
            <a:ahLst/>
            <a:cxnLst/>
            <a:rect l="0" t="0" r="0" b="0"/>
            <a:pathLst>
              <a:path w="15841" h="15938" extrusionOk="0">
                <a:moveTo>
                  <a:pt x="4502" y="7470"/>
                </a:moveTo>
                <a:lnTo>
                  <a:pt x="4575" y="7495"/>
                </a:lnTo>
                <a:lnTo>
                  <a:pt x="4648" y="7543"/>
                </a:lnTo>
                <a:lnTo>
                  <a:pt x="4696" y="7616"/>
                </a:lnTo>
                <a:lnTo>
                  <a:pt x="4721" y="7714"/>
                </a:lnTo>
                <a:lnTo>
                  <a:pt x="4721" y="7787"/>
                </a:lnTo>
                <a:lnTo>
                  <a:pt x="4696" y="7908"/>
                </a:lnTo>
                <a:lnTo>
                  <a:pt x="4623" y="7981"/>
                </a:lnTo>
                <a:lnTo>
                  <a:pt x="4550" y="8054"/>
                </a:lnTo>
                <a:lnTo>
                  <a:pt x="4429" y="8079"/>
                </a:lnTo>
                <a:lnTo>
                  <a:pt x="4307" y="8054"/>
                </a:lnTo>
                <a:lnTo>
                  <a:pt x="4234" y="7981"/>
                </a:lnTo>
                <a:lnTo>
                  <a:pt x="4161" y="7908"/>
                </a:lnTo>
                <a:lnTo>
                  <a:pt x="4137" y="7787"/>
                </a:lnTo>
                <a:lnTo>
                  <a:pt x="4161" y="7665"/>
                </a:lnTo>
                <a:lnTo>
                  <a:pt x="4234" y="7543"/>
                </a:lnTo>
                <a:lnTo>
                  <a:pt x="4307" y="7495"/>
                </a:lnTo>
                <a:lnTo>
                  <a:pt x="4404" y="7470"/>
                </a:lnTo>
                <a:close/>
                <a:moveTo>
                  <a:pt x="10877" y="7470"/>
                </a:moveTo>
                <a:lnTo>
                  <a:pt x="10950" y="7495"/>
                </a:lnTo>
                <a:lnTo>
                  <a:pt x="11023" y="7543"/>
                </a:lnTo>
                <a:lnTo>
                  <a:pt x="11071" y="7616"/>
                </a:lnTo>
                <a:lnTo>
                  <a:pt x="11096" y="7714"/>
                </a:lnTo>
                <a:lnTo>
                  <a:pt x="11096" y="7787"/>
                </a:lnTo>
                <a:lnTo>
                  <a:pt x="11071" y="7908"/>
                </a:lnTo>
                <a:lnTo>
                  <a:pt x="10998" y="7981"/>
                </a:lnTo>
                <a:lnTo>
                  <a:pt x="10926" y="8054"/>
                </a:lnTo>
                <a:lnTo>
                  <a:pt x="10804" y="8079"/>
                </a:lnTo>
                <a:lnTo>
                  <a:pt x="10682" y="8054"/>
                </a:lnTo>
                <a:lnTo>
                  <a:pt x="10609" y="7981"/>
                </a:lnTo>
                <a:lnTo>
                  <a:pt x="10536" y="7908"/>
                </a:lnTo>
                <a:lnTo>
                  <a:pt x="10512" y="7787"/>
                </a:lnTo>
                <a:lnTo>
                  <a:pt x="10536" y="7665"/>
                </a:lnTo>
                <a:lnTo>
                  <a:pt x="10609" y="7543"/>
                </a:lnTo>
                <a:lnTo>
                  <a:pt x="10682" y="7495"/>
                </a:lnTo>
                <a:lnTo>
                  <a:pt x="10780" y="7470"/>
                </a:lnTo>
                <a:close/>
                <a:moveTo>
                  <a:pt x="4477" y="7081"/>
                </a:moveTo>
                <a:lnTo>
                  <a:pt x="4307" y="7105"/>
                </a:lnTo>
                <a:lnTo>
                  <a:pt x="4137" y="7178"/>
                </a:lnTo>
                <a:lnTo>
                  <a:pt x="4015" y="7300"/>
                </a:lnTo>
                <a:lnTo>
                  <a:pt x="3893" y="7446"/>
                </a:lnTo>
                <a:lnTo>
                  <a:pt x="3820" y="7568"/>
                </a:lnTo>
                <a:lnTo>
                  <a:pt x="3772" y="7714"/>
                </a:lnTo>
                <a:lnTo>
                  <a:pt x="3723" y="7835"/>
                </a:lnTo>
                <a:lnTo>
                  <a:pt x="3723" y="7981"/>
                </a:lnTo>
                <a:lnTo>
                  <a:pt x="3674" y="8225"/>
                </a:lnTo>
                <a:lnTo>
                  <a:pt x="3674" y="8395"/>
                </a:lnTo>
                <a:lnTo>
                  <a:pt x="3723" y="8565"/>
                </a:lnTo>
                <a:lnTo>
                  <a:pt x="3772" y="8711"/>
                </a:lnTo>
                <a:lnTo>
                  <a:pt x="3869" y="8833"/>
                </a:lnTo>
                <a:lnTo>
                  <a:pt x="3966" y="8955"/>
                </a:lnTo>
                <a:lnTo>
                  <a:pt x="4088" y="9028"/>
                </a:lnTo>
                <a:lnTo>
                  <a:pt x="4234" y="9101"/>
                </a:lnTo>
                <a:lnTo>
                  <a:pt x="4404" y="9149"/>
                </a:lnTo>
                <a:lnTo>
                  <a:pt x="4599" y="9174"/>
                </a:lnTo>
                <a:lnTo>
                  <a:pt x="4769" y="9149"/>
                </a:lnTo>
                <a:lnTo>
                  <a:pt x="4940" y="9101"/>
                </a:lnTo>
                <a:lnTo>
                  <a:pt x="5086" y="9028"/>
                </a:lnTo>
                <a:lnTo>
                  <a:pt x="5207" y="8930"/>
                </a:lnTo>
                <a:lnTo>
                  <a:pt x="5329" y="8809"/>
                </a:lnTo>
                <a:lnTo>
                  <a:pt x="5426" y="8663"/>
                </a:lnTo>
                <a:lnTo>
                  <a:pt x="5499" y="8517"/>
                </a:lnTo>
                <a:lnTo>
                  <a:pt x="5548" y="8346"/>
                </a:lnTo>
                <a:lnTo>
                  <a:pt x="5572" y="8176"/>
                </a:lnTo>
                <a:lnTo>
                  <a:pt x="5548" y="8006"/>
                </a:lnTo>
                <a:lnTo>
                  <a:pt x="5524" y="7835"/>
                </a:lnTo>
                <a:lnTo>
                  <a:pt x="5475" y="7689"/>
                </a:lnTo>
                <a:lnTo>
                  <a:pt x="5402" y="7519"/>
                </a:lnTo>
                <a:lnTo>
                  <a:pt x="5280" y="7397"/>
                </a:lnTo>
                <a:lnTo>
                  <a:pt x="5134" y="7251"/>
                </a:lnTo>
                <a:lnTo>
                  <a:pt x="4988" y="7154"/>
                </a:lnTo>
                <a:lnTo>
                  <a:pt x="4818" y="7105"/>
                </a:lnTo>
                <a:lnTo>
                  <a:pt x="4648" y="7081"/>
                </a:lnTo>
                <a:close/>
                <a:moveTo>
                  <a:pt x="10853" y="7081"/>
                </a:moveTo>
                <a:lnTo>
                  <a:pt x="10682" y="7105"/>
                </a:lnTo>
                <a:lnTo>
                  <a:pt x="10512" y="7178"/>
                </a:lnTo>
                <a:lnTo>
                  <a:pt x="10390" y="7300"/>
                </a:lnTo>
                <a:lnTo>
                  <a:pt x="10269" y="7446"/>
                </a:lnTo>
                <a:lnTo>
                  <a:pt x="10196" y="7568"/>
                </a:lnTo>
                <a:lnTo>
                  <a:pt x="10147" y="7714"/>
                </a:lnTo>
                <a:lnTo>
                  <a:pt x="10098" y="7835"/>
                </a:lnTo>
                <a:lnTo>
                  <a:pt x="10098" y="7981"/>
                </a:lnTo>
                <a:lnTo>
                  <a:pt x="10050" y="8225"/>
                </a:lnTo>
                <a:lnTo>
                  <a:pt x="10050" y="8395"/>
                </a:lnTo>
                <a:lnTo>
                  <a:pt x="10098" y="8565"/>
                </a:lnTo>
                <a:lnTo>
                  <a:pt x="10147" y="8711"/>
                </a:lnTo>
                <a:lnTo>
                  <a:pt x="10244" y="8833"/>
                </a:lnTo>
                <a:lnTo>
                  <a:pt x="10342" y="8955"/>
                </a:lnTo>
                <a:lnTo>
                  <a:pt x="10463" y="9028"/>
                </a:lnTo>
                <a:lnTo>
                  <a:pt x="10609" y="9101"/>
                </a:lnTo>
                <a:lnTo>
                  <a:pt x="10780" y="9149"/>
                </a:lnTo>
                <a:lnTo>
                  <a:pt x="10974" y="9174"/>
                </a:lnTo>
                <a:lnTo>
                  <a:pt x="11144" y="9149"/>
                </a:lnTo>
                <a:lnTo>
                  <a:pt x="11315" y="9101"/>
                </a:lnTo>
                <a:lnTo>
                  <a:pt x="11461" y="9028"/>
                </a:lnTo>
                <a:lnTo>
                  <a:pt x="11582" y="8930"/>
                </a:lnTo>
                <a:lnTo>
                  <a:pt x="11704" y="8809"/>
                </a:lnTo>
                <a:lnTo>
                  <a:pt x="11801" y="8663"/>
                </a:lnTo>
                <a:lnTo>
                  <a:pt x="11874" y="8517"/>
                </a:lnTo>
                <a:lnTo>
                  <a:pt x="11923" y="8346"/>
                </a:lnTo>
                <a:lnTo>
                  <a:pt x="11947" y="8176"/>
                </a:lnTo>
                <a:lnTo>
                  <a:pt x="11923" y="8006"/>
                </a:lnTo>
                <a:lnTo>
                  <a:pt x="11899" y="7835"/>
                </a:lnTo>
                <a:lnTo>
                  <a:pt x="11850" y="7689"/>
                </a:lnTo>
                <a:lnTo>
                  <a:pt x="11777" y="7519"/>
                </a:lnTo>
                <a:lnTo>
                  <a:pt x="11655" y="7397"/>
                </a:lnTo>
                <a:lnTo>
                  <a:pt x="11509" y="7251"/>
                </a:lnTo>
                <a:lnTo>
                  <a:pt x="11363" y="7154"/>
                </a:lnTo>
                <a:lnTo>
                  <a:pt x="11193" y="7105"/>
                </a:lnTo>
                <a:lnTo>
                  <a:pt x="11023" y="7081"/>
                </a:lnTo>
                <a:close/>
                <a:moveTo>
                  <a:pt x="7787" y="10244"/>
                </a:moveTo>
                <a:lnTo>
                  <a:pt x="7470" y="10268"/>
                </a:lnTo>
                <a:lnTo>
                  <a:pt x="7154" y="10293"/>
                </a:lnTo>
                <a:lnTo>
                  <a:pt x="6643" y="10390"/>
                </a:lnTo>
                <a:lnTo>
                  <a:pt x="6132" y="10536"/>
                </a:lnTo>
                <a:lnTo>
                  <a:pt x="5645" y="10731"/>
                </a:lnTo>
                <a:lnTo>
                  <a:pt x="5159" y="10950"/>
                </a:lnTo>
                <a:lnTo>
                  <a:pt x="4745" y="11144"/>
                </a:lnTo>
                <a:lnTo>
                  <a:pt x="4502" y="11266"/>
                </a:lnTo>
                <a:lnTo>
                  <a:pt x="4283" y="11388"/>
                </a:lnTo>
                <a:lnTo>
                  <a:pt x="4088" y="11534"/>
                </a:lnTo>
                <a:lnTo>
                  <a:pt x="3918" y="11704"/>
                </a:lnTo>
                <a:lnTo>
                  <a:pt x="3772" y="11899"/>
                </a:lnTo>
                <a:lnTo>
                  <a:pt x="3723" y="11996"/>
                </a:lnTo>
                <a:lnTo>
                  <a:pt x="3699" y="12118"/>
                </a:lnTo>
                <a:lnTo>
                  <a:pt x="3699" y="12166"/>
                </a:lnTo>
                <a:lnTo>
                  <a:pt x="3699" y="12239"/>
                </a:lnTo>
                <a:lnTo>
                  <a:pt x="3747" y="12288"/>
                </a:lnTo>
                <a:lnTo>
                  <a:pt x="3796" y="12312"/>
                </a:lnTo>
                <a:lnTo>
                  <a:pt x="3918" y="12312"/>
                </a:lnTo>
                <a:lnTo>
                  <a:pt x="3966" y="12288"/>
                </a:lnTo>
                <a:lnTo>
                  <a:pt x="4015" y="12239"/>
                </a:lnTo>
                <a:lnTo>
                  <a:pt x="4161" y="12093"/>
                </a:lnTo>
                <a:lnTo>
                  <a:pt x="4307" y="11947"/>
                </a:lnTo>
                <a:lnTo>
                  <a:pt x="4502" y="11826"/>
                </a:lnTo>
                <a:lnTo>
                  <a:pt x="4721" y="11704"/>
                </a:lnTo>
                <a:lnTo>
                  <a:pt x="5134" y="11509"/>
                </a:lnTo>
                <a:lnTo>
                  <a:pt x="5524" y="11339"/>
                </a:lnTo>
                <a:lnTo>
                  <a:pt x="5937" y="11169"/>
                </a:lnTo>
                <a:lnTo>
                  <a:pt x="6375" y="11023"/>
                </a:lnTo>
                <a:lnTo>
                  <a:pt x="6813" y="10901"/>
                </a:lnTo>
                <a:lnTo>
                  <a:pt x="7032" y="10852"/>
                </a:lnTo>
                <a:lnTo>
                  <a:pt x="7276" y="10828"/>
                </a:lnTo>
                <a:lnTo>
                  <a:pt x="7835" y="10804"/>
                </a:lnTo>
                <a:lnTo>
                  <a:pt x="8419" y="10828"/>
                </a:lnTo>
                <a:lnTo>
                  <a:pt x="9003" y="10901"/>
                </a:lnTo>
                <a:lnTo>
                  <a:pt x="9295" y="10950"/>
                </a:lnTo>
                <a:lnTo>
                  <a:pt x="9587" y="11023"/>
                </a:lnTo>
                <a:lnTo>
                  <a:pt x="9879" y="11120"/>
                </a:lnTo>
                <a:lnTo>
                  <a:pt x="10147" y="11242"/>
                </a:lnTo>
                <a:lnTo>
                  <a:pt x="10415" y="11363"/>
                </a:lnTo>
                <a:lnTo>
                  <a:pt x="10658" y="11509"/>
                </a:lnTo>
                <a:lnTo>
                  <a:pt x="10901" y="11655"/>
                </a:lnTo>
                <a:lnTo>
                  <a:pt x="11120" y="11850"/>
                </a:lnTo>
                <a:lnTo>
                  <a:pt x="11315" y="12045"/>
                </a:lnTo>
                <a:lnTo>
                  <a:pt x="11485" y="12288"/>
                </a:lnTo>
                <a:lnTo>
                  <a:pt x="11582" y="12361"/>
                </a:lnTo>
                <a:lnTo>
                  <a:pt x="11680" y="12410"/>
                </a:lnTo>
                <a:lnTo>
                  <a:pt x="11777" y="12410"/>
                </a:lnTo>
                <a:lnTo>
                  <a:pt x="11874" y="12361"/>
                </a:lnTo>
                <a:lnTo>
                  <a:pt x="11947" y="12288"/>
                </a:lnTo>
                <a:lnTo>
                  <a:pt x="11996" y="12215"/>
                </a:lnTo>
                <a:lnTo>
                  <a:pt x="12020" y="12118"/>
                </a:lnTo>
                <a:lnTo>
                  <a:pt x="11972" y="12020"/>
                </a:lnTo>
                <a:lnTo>
                  <a:pt x="11753" y="11753"/>
                </a:lnTo>
                <a:lnTo>
                  <a:pt x="11534" y="11509"/>
                </a:lnTo>
                <a:lnTo>
                  <a:pt x="11290" y="11290"/>
                </a:lnTo>
                <a:lnTo>
                  <a:pt x="11023" y="11096"/>
                </a:lnTo>
                <a:lnTo>
                  <a:pt x="10731" y="10925"/>
                </a:lnTo>
                <a:lnTo>
                  <a:pt x="10439" y="10779"/>
                </a:lnTo>
                <a:lnTo>
                  <a:pt x="10123" y="10633"/>
                </a:lnTo>
                <a:lnTo>
                  <a:pt x="9806" y="10536"/>
                </a:lnTo>
                <a:lnTo>
                  <a:pt x="9466" y="10439"/>
                </a:lnTo>
                <a:lnTo>
                  <a:pt x="9149" y="10366"/>
                </a:lnTo>
                <a:lnTo>
                  <a:pt x="8809" y="10317"/>
                </a:lnTo>
                <a:lnTo>
                  <a:pt x="8468" y="10268"/>
                </a:lnTo>
                <a:lnTo>
                  <a:pt x="8127" y="10244"/>
                </a:lnTo>
                <a:close/>
                <a:moveTo>
                  <a:pt x="8517" y="682"/>
                </a:moveTo>
                <a:lnTo>
                  <a:pt x="8663" y="706"/>
                </a:lnTo>
                <a:lnTo>
                  <a:pt x="9125" y="755"/>
                </a:lnTo>
                <a:lnTo>
                  <a:pt x="9563" y="803"/>
                </a:lnTo>
                <a:lnTo>
                  <a:pt x="10001" y="901"/>
                </a:lnTo>
                <a:lnTo>
                  <a:pt x="10439" y="1022"/>
                </a:lnTo>
                <a:lnTo>
                  <a:pt x="10780" y="1120"/>
                </a:lnTo>
                <a:lnTo>
                  <a:pt x="11120" y="1241"/>
                </a:lnTo>
                <a:lnTo>
                  <a:pt x="11461" y="1411"/>
                </a:lnTo>
                <a:lnTo>
                  <a:pt x="11777" y="1557"/>
                </a:lnTo>
                <a:lnTo>
                  <a:pt x="11777" y="1582"/>
                </a:lnTo>
                <a:lnTo>
                  <a:pt x="11728" y="1655"/>
                </a:lnTo>
                <a:lnTo>
                  <a:pt x="11753" y="1752"/>
                </a:lnTo>
                <a:lnTo>
                  <a:pt x="11777" y="1801"/>
                </a:lnTo>
                <a:lnTo>
                  <a:pt x="11826" y="1825"/>
                </a:lnTo>
                <a:lnTo>
                  <a:pt x="11899" y="1825"/>
                </a:lnTo>
                <a:lnTo>
                  <a:pt x="11972" y="1776"/>
                </a:lnTo>
                <a:lnTo>
                  <a:pt x="11996" y="1752"/>
                </a:lnTo>
                <a:lnTo>
                  <a:pt x="12020" y="1728"/>
                </a:lnTo>
                <a:lnTo>
                  <a:pt x="12045" y="1728"/>
                </a:lnTo>
                <a:lnTo>
                  <a:pt x="12142" y="1801"/>
                </a:lnTo>
                <a:lnTo>
                  <a:pt x="12118" y="1874"/>
                </a:lnTo>
                <a:lnTo>
                  <a:pt x="12093" y="1947"/>
                </a:lnTo>
                <a:lnTo>
                  <a:pt x="12118" y="1995"/>
                </a:lnTo>
                <a:lnTo>
                  <a:pt x="12142" y="2020"/>
                </a:lnTo>
                <a:lnTo>
                  <a:pt x="12191" y="2044"/>
                </a:lnTo>
                <a:lnTo>
                  <a:pt x="12215" y="2020"/>
                </a:lnTo>
                <a:lnTo>
                  <a:pt x="12264" y="1995"/>
                </a:lnTo>
                <a:lnTo>
                  <a:pt x="12337" y="1922"/>
                </a:lnTo>
                <a:lnTo>
                  <a:pt x="12556" y="2068"/>
                </a:lnTo>
                <a:lnTo>
                  <a:pt x="12507" y="2190"/>
                </a:lnTo>
                <a:lnTo>
                  <a:pt x="12507" y="2239"/>
                </a:lnTo>
                <a:lnTo>
                  <a:pt x="12507" y="2336"/>
                </a:lnTo>
                <a:lnTo>
                  <a:pt x="12531" y="2385"/>
                </a:lnTo>
                <a:lnTo>
                  <a:pt x="12556" y="2409"/>
                </a:lnTo>
                <a:lnTo>
                  <a:pt x="12604" y="2409"/>
                </a:lnTo>
                <a:lnTo>
                  <a:pt x="12653" y="2385"/>
                </a:lnTo>
                <a:lnTo>
                  <a:pt x="12702" y="2360"/>
                </a:lnTo>
                <a:lnTo>
                  <a:pt x="12750" y="2287"/>
                </a:lnTo>
                <a:lnTo>
                  <a:pt x="12775" y="2239"/>
                </a:lnTo>
                <a:lnTo>
                  <a:pt x="12969" y="2409"/>
                </a:lnTo>
                <a:lnTo>
                  <a:pt x="12896" y="2531"/>
                </a:lnTo>
                <a:lnTo>
                  <a:pt x="12848" y="2604"/>
                </a:lnTo>
                <a:lnTo>
                  <a:pt x="12848" y="2677"/>
                </a:lnTo>
                <a:lnTo>
                  <a:pt x="12848" y="2725"/>
                </a:lnTo>
                <a:lnTo>
                  <a:pt x="12872" y="2750"/>
                </a:lnTo>
                <a:lnTo>
                  <a:pt x="12921" y="2774"/>
                </a:lnTo>
                <a:lnTo>
                  <a:pt x="12969" y="2774"/>
                </a:lnTo>
                <a:lnTo>
                  <a:pt x="13091" y="2701"/>
                </a:lnTo>
                <a:lnTo>
                  <a:pt x="13188" y="2604"/>
                </a:lnTo>
                <a:lnTo>
                  <a:pt x="13310" y="2725"/>
                </a:lnTo>
                <a:lnTo>
                  <a:pt x="13407" y="2823"/>
                </a:lnTo>
                <a:lnTo>
                  <a:pt x="13261" y="3017"/>
                </a:lnTo>
                <a:lnTo>
                  <a:pt x="13237" y="3066"/>
                </a:lnTo>
                <a:lnTo>
                  <a:pt x="13188" y="3163"/>
                </a:lnTo>
                <a:lnTo>
                  <a:pt x="13188" y="3236"/>
                </a:lnTo>
                <a:lnTo>
                  <a:pt x="13213" y="3285"/>
                </a:lnTo>
                <a:lnTo>
                  <a:pt x="13237" y="3309"/>
                </a:lnTo>
                <a:lnTo>
                  <a:pt x="13334" y="3285"/>
                </a:lnTo>
                <a:lnTo>
                  <a:pt x="13407" y="3236"/>
                </a:lnTo>
                <a:lnTo>
                  <a:pt x="13553" y="3115"/>
                </a:lnTo>
                <a:lnTo>
                  <a:pt x="13602" y="3042"/>
                </a:lnTo>
                <a:lnTo>
                  <a:pt x="13797" y="3309"/>
                </a:lnTo>
                <a:lnTo>
                  <a:pt x="13699" y="3407"/>
                </a:lnTo>
                <a:lnTo>
                  <a:pt x="13553" y="3504"/>
                </a:lnTo>
                <a:lnTo>
                  <a:pt x="13505" y="3577"/>
                </a:lnTo>
                <a:lnTo>
                  <a:pt x="13480" y="3650"/>
                </a:lnTo>
                <a:lnTo>
                  <a:pt x="13480" y="3699"/>
                </a:lnTo>
                <a:lnTo>
                  <a:pt x="13529" y="3723"/>
                </a:lnTo>
                <a:lnTo>
                  <a:pt x="13626" y="3747"/>
                </a:lnTo>
                <a:lnTo>
                  <a:pt x="13699" y="3723"/>
                </a:lnTo>
                <a:lnTo>
                  <a:pt x="13797" y="3674"/>
                </a:lnTo>
                <a:lnTo>
                  <a:pt x="13870" y="3626"/>
                </a:lnTo>
                <a:lnTo>
                  <a:pt x="13967" y="3577"/>
                </a:lnTo>
                <a:lnTo>
                  <a:pt x="14162" y="3918"/>
                </a:lnTo>
                <a:lnTo>
                  <a:pt x="14064" y="3991"/>
                </a:lnTo>
                <a:lnTo>
                  <a:pt x="13870" y="4161"/>
                </a:lnTo>
                <a:lnTo>
                  <a:pt x="13772" y="4234"/>
                </a:lnTo>
                <a:lnTo>
                  <a:pt x="13724" y="4331"/>
                </a:lnTo>
                <a:lnTo>
                  <a:pt x="13724" y="4356"/>
                </a:lnTo>
                <a:lnTo>
                  <a:pt x="13724" y="4380"/>
                </a:lnTo>
                <a:lnTo>
                  <a:pt x="13845" y="4380"/>
                </a:lnTo>
                <a:lnTo>
                  <a:pt x="13967" y="4356"/>
                </a:lnTo>
                <a:lnTo>
                  <a:pt x="14089" y="4307"/>
                </a:lnTo>
                <a:lnTo>
                  <a:pt x="14186" y="4234"/>
                </a:lnTo>
                <a:lnTo>
                  <a:pt x="14308" y="4161"/>
                </a:lnTo>
                <a:lnTo>
                  <a:pt x="14527" y="4696"/>
                </a:lnTo>
                <a:lnTo>
                  <a:pt x="14356" y="4769"/>
                </a:lnTo>
                <a:lnTo>
                  <a:pt x="14210" y="4842"/>
                </a:lnTo>
                <a:lnTo>
                  <a:pt x="14089" y="4940"/>
                </a:lnTo>
                <a:lnTo>
                  <a:pt x="13967" y="5061"/>
                </a:lnTo>
                <a:lnTo>
                  <a:pt x="13943" y="5134"/>
                </a:lnTo>
                <a:lnTo>
                  <a:pt x="13918" y="5207"/>
                </a:lnTo>
                <a:lnTo>
                  <a:pt x="13918" y="5256"/>
                </a:lnTo>
                <a:lnTo>
                  <a:pt x="13943" y="5280"/>
                </a:lnTo>
                <a:lnTo>
                  <a:pt x="13967" y="5305"/>
                </a:lnTo>
                <a:lnTo>
                  <a:pt x="14016" y="5305"/>
                </a:lnTo>
                <a:lnTo>
                  <a:pt x="14137" y="5256"/>
                </a:lnTo>
                <a:lnTo>
                  <a:pt x="14259" y="5183"/>
                </a:lnTo>
                <a:lnTo>
                  <a:pt x="14551" y="5037"/>
                </a:lnTo>
                <a:lnTo>
                  <a:pt x="14624" y="5013"/>
                </a:lnTo>
                <a:lnTo>
                  <a:pt x="14770" y="5524"/>
                </a:lnTo>
                <a:lnTo>
                  <a:pt x="14454" y="5670"/>
                </a:lnTo>
                <a:lnTo>
                  <a:pt x="14186" y="5791"/>
                </a:lnTo>
                <a:lnTo>
                  <a:pt x="13943" y="5937"/>
                </a:lnTo>
                <a:lnTo>
                  <a:pt x="13943" y="5986"/>
                </a:lnTo>
                <a:lnTo>
                  <a:pt x="13943" y="6010"/>
                </a:lnTo>
                <a:lnTo>
                  <a:pt x="14113" y="6035"/>
                </a:lnTo>
                <a:lnTo>
                  <a:pt x="14235" y="6059"/>
                </a:lnTo>
                <a:lnTo>
                  <a:pt x="14381" y="6035"/>
                </a:lnTo>
                <a:lnTo>
                  <a:pt x="14551" y="6010"/>
                </a:lnTo>
                <a:lnTo>
                  <a:pt x="14867" y="5889"/>
                </a:lnTo>
                <a:lnTo>
                  <a:pt x="14989" y="6424"/>
                </a:lnTo>
                <a:lnTo>
                  <a:pt x="14819" y="6497"/>
                </a:lnTo>
                <a:lnTo>
                  <a:pt x="14429" y="6619"/>
                </a:lnTo>
                <a:lnTo>
                  <a:pt x="14040" y="6740"/>
                </a:lnTo>
                <a:lnTo>
                  <a:pt x="13991" y="6789"/>
                </a:lnTo>
                <a:lnTo>
                  <a:pt x="13991" y="6813"/>
                </a:lnTo>
                <a:lnTo>
                  <a:pt x="14016" y="6862"/>
                </a:lnTo>
                <a:lnTo>
                  <a:pt x="14064" y="6886"/>
                </a:lnTo>
                <a:lnTo>
                  <a:pt x="14235" y="6886"/>
                </a:lnTo>
                <a:lnTo>
                  <a:pt x="14429" y="6862"/>
                </a:lnTo>
                <a:lnTo>
                  <a:pt x="14794" y="6813"/>
                </a:lnTo>
                <a:lnTo>
                  <a:pt x="15038" y="6740"/>
                </a:lnTo>
                <a:lnTo>
                  <a:pt x="15111" y="7178"/>
                </a:lnTo>
                <a:lnTo>
                  <a:pt x="14867" y="7227"/>
                </a:lnTo>
                <a:lnTo>
                  <a:pt x="14454" y="7349"/>
                </a:lnTo>
                <a:lnTo>
                  <a:pt x="14259" y="7422"/>
                </a:lnTo>
                <a:lnTo>
                  <a:pt x="14064" y="7543"/>
                </a:lnTo>
                <a:lnTo>
                  <a:pt x="14040" y="7592"/>
                </a:lnTo>
                <a:lnTo>
                  <a:pt x="14040" y="7665"/>
                </a:lnTo>
                <a:lnTo>
                  <a:pt x="14089" y="7714"/>
                </a:lnTo>
                <a:lnTo>
                  <a:pt x="14162" y="7738"/>
                </a:lnTo>
                <a:lnTo>
                  <a:pt x="14356" y="7714"/>
                </a:lnTo>
                <a:lnTo>
                  <a:pt x="14551" y="7665"/>
                </a:lnTo>
                <a:lnTo>
                  <a:pt x="14940" y="7568"/>
                </a:lnTo>
                <a:lnTo>
                  <a:pt x="15159" y="7519"/>
                </a:lnTo>
                <a:lnTo>
                  <a:pt x="15208" y="7981"/>
                </a:lnTo>
                <a:lnTo>
                  <a:pt x="14892" y="8030"/>
                </a:lnTo>
                <a:lnTo>
                  <a:pt x="14648" y="8054"/>
                </a:lnTo>
                <a:lnTo>
                  <a:pt x="14381" y="8079"/>
                </a:lnTo>
                <a:lnTo>
                  <a:pt x="14259" y="8103"/>
                </a:lnTo>
                <a:lnTo>
                  <a:pt x="14137" y="8152"/>
                </a:lnTo>
                <a:lnTo>
                  <a:pt x="14040" y="8200"/>
                </a:lnTo>
                <a:lnTo>
                  <a:pt x="13943" y="8298"/>
                </a:lnTo>
                <a:lnTo>
                  <a:pt x="13918" y="8322"/>
                </a:lnTo>
                <a:lnTo>
                  <a:pt x="13918" y="8346"/>
                </a:lnTo>
                <a:lnTo>
                  <a:pt x="13943" y="8395"/>
                </a:lnTo>
                <a:lnTo>
                  <a:pt x="13967" y="8395"/>
                </a:lnTo>
                <a:lnTo>
                  <a:pt x="14089" y="8419"/>
                </a:lnTo>
                <a:lnTo>
                  <a:pt x="14210" y="8444"/>
                </a:lnTo>
                <a:lnTo>
                  <a:pt x="14478" y="8444"/>
                </a:lnTo>
                <a:lnTo>
                  <a:pt x="14989" y="8395"/>
                </a:lnTo>
                <a:lnTo>
                  <a:pt x="15232" y="8395"/>
                </a:lnTo>
                <a:lnTo>
                  <a:pt x="15232" y="8857"/>
                </a:lnTo>
                <a:lnTo>
                  <a:pt x="14746" y="8882"/>
                </a:lnTo>
                <a:lnTo>
                  <a:pt x="14527" y="8882"/>
                </a:lnTo>
                <a:lnTo>
                  <a:pt x="14308" y="8906"/>
                </a:lnTo>
                <a:lnTo>
                  <a:pt x="14089" y="8955"/>
                </a:lnTo>
                <a:lnTo>
                  <a:pt x="13991" y="8979"/>
                </a:lnTo>
                <a:lnTo>
                  <a:pt x="13894" y="9028"/>
                </a:lnTo>
                <a:lnTo>
                  <a:pt x="13870" y="9052"/>
                </a:lnTo>
                <a:lnTo>
                  <a:pt x="13894" y="9076"/>
                </a:lnTo>
                <a:lnTo>
                  <a:pt x="13967" y="9125"/>
                </a:lnTo>
                <a:lnTo>
                  <a:pt x="14089" y="9174"/>
                </a:lnTo>
                <a:lnTo>
                  <a:pt x="14308" y="9222"/>
                </a:lnTo>
                <a:lnTo>
                  <a:pt x="14746" y="9222"/>
                </a:lnTo>
                <a:lnTo>
                  <a:pt x="14965" y="9247"/>
                </a:lnTo>
                <a:lnTo>
                  <a:pt x="15208" y="9247"/>
                </a:lnTo>
                <a:lnTo>
                  <a:pt x="15184" y="9465"/>
                </a:lnTo>
                <a:lnTo>
                  <a:pt x="14989" y="9514"/>
                </a:lnTo>
                <a:lnTo>
                  <a:pt x="14746" y="9563"/>
                </a:lnTo>
                <a:lnTo>
                  <a:pt x="14502" y="9660"/>
                </a:lnTo>
                <a:lnTo>
                  <a:pt x="14283" y="9757"/>
                </a:lnTo>
                <a:lnTo>
                  <a:pt x="14064" y="9879"/>
                </a:lnTo>
                <a:lnTo>
                  <a:pt x="14040" y="9903"/>
                </a:lnTo>
                <a:lnTo>
                  <a:pt x="14040" y="9952"/>
                </a:lnTo>
                <a:lnTo>
                  <a:pt x="14064" y="9976"/>
                </a:lnTo>
                <a:lnTo>
                  <a:pt x="14089" y="9976"/>
                </a:lnTo>
                <a:lnTo>
                  <a:pt x="14308" y="10001"/>
                </a:lnTo>
                <a:lnTo>
                  <a:pt x="14527" y="9976"/>
                </a:lnTo>
                <a:lnTo>
                  <a:pt x="14965" y="9903"/>
                </a:lnTo>
                <a:lnTo>
                  <a:pt x="15111" y="9879"/>
                </a:lnTo>
                <a:lnTo>
                  <a:pt x="14989" y="10390"/>
                </a:lnTo>
                <a:lnTo>
                  <a:pt x="14551" y="10463"/>
                </a:lnTo>
                <a:lnTo>
                  <a:pt x="14356" y="10487"/>
                </a:lnTo>
                <a:lnTo>
                  <a:pt x="14186" y="10512"/>
                </a:lnTo>
                <a:lnTo>
                  <a:pt x="14016" y="10560"/>
                </a:lnTo>
                <a:lnTo>
                  <a:pt x="13943" y="10609"/>
                </a:lnTo>
                <a:lnTo>
                  <a:pt x="13870" y="10682"/>
                </a:lnTo>
                <a:lnTo>
                  <a:pt x="13845" y="10731"/>
                </a:lnTo>
                <a:lnTo>
                  <a:pt x="13845" y="10804"/>
                </a:lnTo>
                <a:lnTo>
                  <a:pt x="13894" y="10852"/>
                </a:lnTo>
                <a:lnTo>
                  <a:pt x="13918" y="10901"/>
                </a:lnTo>
                <a:lnTo>
                  <a:pt x="13991" y="10925"/>
                </a:lnTo>
                <a:lnTo>
                  <a:pt x="14089" y="10950"/>
                </a:lnTo>
                <a:lnTo>
                  <a:pt x="14259" y="10950"/>
                </a:lnTo>
                <a:lnTo>
                  <a:pt x="14600" y="10901"/>
                </a:lnTo>
                <a:lnTo>
                  <a:pt x="14819" y="10877"/>
                </a:lnTo>
                <a:lnTo>
                  <a:pt x="14819" y="10877"/>
                </a:lnTo>
                <a:lnTo>
                  <a:pt x="14624" y="11339"/>
                </a:lnTo>
                <a:lnTo>
                  <a:pt x="14502" y="11339"/>
                </a:lnTo>
                <a:lnTo>
                  <a:pt x="14308" y="11315"/>
                </a:lnTo>
                <a:lnTo>
                  <a:pt x="14113" y="11339"/>
                </a:lnTo>
                <a:lnTo>
                  <a:pt x="13918" y="11363"/>
                </a:lnTo>
                <a:lnTo>
                  <a:pt x="13748" y="11436"/>
                </a:lnTo>
                <a:lnTo>
                  <a:pt x="13748" y="11461"/>
                </a:lnTo>
                <a:lnTo>
                  <a:pt x="13748" y="11485"/>
                </a:lnTo>
                <a:lnTo>
                  <a:pt x="13918" y="11558"/>
                </a:lnTo>
                <a:lnTo>
                  <a:pt x="14089" y="11607"/>
                </a:lnTo>
                <a:lnTo>
                  <a:pt x="14454" y="11655"/>
                </a:lnTo>
                <a:lnTo>
                  <a:pt x="14210" y="12069"/>
                </a:lnTo>
                <a:lnTo>
                  <a:pt x="13991" y="12069"/>
                </a:lnTo>
                <a:lnTo>
                  <a:pt x="13748" y="12093"/>
                </a:lnTo>
                <a:lnTo>
                  <a:pt x="13626" y="12069"/>
                </a:lnTo>
                <a:lnTo>
                  <a:pt x="13480" y="12045"/>
                </a:lnTo>
                <a:lnTo>
                  <a:pt x="13359" y="12020"/>
                </a:lnTo>
                <a:lnTo>
                  <a:pt x="13237" y="12020"/>
                </a:lnTo>
                <a:lnTo>
                  <a:pt x="13213" y="12045"/>
                </a:lnTo>
                <a:lnTo>
                  <a:pt x="13188" y="12069"/>
                </a:lnTo>
                <a:lnTo>
                  <a:pt x="13213" y="12166"/>
                </a:lnTo>
                <a:lnTo>
                  <a:pt x="13261" y="12239"/>
                </a:lnTo>
                <a:lnTo>
                  <a:pt x="13334" y="12312"/>
                </a:lnTo>
                <a:lnTo>
                  <a:pt x="13432" y="12361"/>
                </a:lnTo>
                <a:lnTo>
                  <a:pt x="13553" y="12385"/>
                </a:lnTo>
                <a:lnTo>
                  <a:pt x="13675" y="12410"/>
                </a:lnTo>
                <a:lnTo>
                  <a:pt x="13943" y="12434"/>
                </a:lnTo>
                <a:lnTo>
                  <a:pt x="13602" y="12823"/>
                </a:lnTo>
                <a:lnTo>
                  <a:pt x="13091" y="12726"/>
                </a:lnTo>
                <a:lnTo>
                  <a:pt x="12872" y="12677"/>
                </a:lnTo>
                <a:lnTo>
                  <a:pt x="12750" y="12677"/>
                </a:lnTo>
                <a:lnTo>
                  <a:pt x="12629" y="12702"/>
                </a:lnTo>
                <a:lnTo>
                  <a:pt x="12604" y="12726"/>
                </a:lnTo>
                <a:lnTo>
                  <a:pt x="12604" y="12775"/>
                </a:lnTo>
                <a:lnTo>
                  <a:pt x="12629" y="12848"/>
                </a:lnTo>
                <a:lnTo>
                  <a:pt x="12677" y="12921"/>
                </a:lnTo>
                <a:lnTo>
                  <a:pt x="12750" y="12969"/>
                </a:lnTo>
                <a:lnTo>
                  <a:pt x="12848" y="13018"/>
                </a:lnTo>
                <a:lnTo>
                  <a:pt x="13042" y="13115"/>
                </a:lnTo>
                <a:lnTo>
                  <a:pt x="13261" y="13164"/>
                </a:lnTo>
                <a:lnTo>
                  <a:pt x="13115" y="13286"/>
                </a:lnTo>
                <a:lnTo>
                  <a:pt x="13067" y="13286"/>
                </a:lnTo>
                <a:lnTo>
                  <a:pt x="12604" y="13261"/>
                </a:lnTo>
                <a:lnTo>
                  <a:pt x="12361" y="13213"/>
                </a:lnTo>
                <a:lnTo>
                  <a:pt x="12239" y="13188"/>
                </a:lnTo>
                <a:lnTo>
                  <a:pt x="12118" y="13188"/>
                </a:lnTo>
                <a:lnTo>
                  <a:pt x="12045" y="13213"/>
                </a:lnTo>
                <a:lnTo>
                  <a:pt x="11996" y="13261"/>
                </a:lnTo>
                <a:lnTo>
                  <a:pt x="11996" y="13334"/>
                </a:lnTo>
                <a:lnTo>
                  <a:pt x="12020" y="13383"/>
                </a:lnTo>
                <a:lnTo>
                  <a:pt x="12142" y="13505"/>
                </a:lnTo>
                <a:lnTo>
                  <a:pt x="12312" y="13578"/>
                </a:lnTo>
                <a:lnTo>
                  <a:pt x="12483" y="13626"/>
                </a:lnTo>
                <a:lnTo>
                  <a:pt x="12677" y="13651"/>
                </a:lnTo>
                <a:lnTo>
                  <a:pt x="12239" y="13943"/>
                </a:lnTo>
                <a:lnTo>
                  <a:pt x="12166" y="13918"/>
                </a:lnTo>
                <a:lnTo>
                  <a:pt x="11704" y="13821"/>
                </a:lnTo>
                <a:lnTo>
                  <a:pt x="11485" y="13772"/>
                </a:lnTo>
                <a:lnTo>
                  <a:pt x="11266" y="13724"/>
                </a:lnTo>
                <a:lnTo>
                  <a:pt x="11242" y="13748"/>
                </a:lnTo>
                <a:lnTo>
                  <a:pt x="11217" y="13748"/>
                </a:lnTo>
                <a:lnTo>
                  <a:pt x="11217" y="13821"/>
                </a:lnTo>
                <a:lnTo>
                  <a:pt x="11266" y="13894"/>
                </a:lnTo>
                <a:lnTo>
                  <a:pt x="11315" y="13967"/>
                </a:lnTo>
                <a:lnTo>
                  <a:pt x="11461" y="14064"/>
                </a:lnTo>
                <a:lnTo>
                  <a:pt x="11631" y="14137"/>
                </a:lnTo>
                <a:lnTo>
                  <a:pt x="11801" y="14210"/>
                </a:lnTo>
                <a:lnTo>
                  <a:pt x="11461" y="14381"/>
                </a:lnTo>
                <a:lnTo>
                  <a:pt x="11388" y="14332"/>
                </a:lnTo>
                <a:lnTo>
                  <a:pt x="11339" y="14308"/>
                </a:lnTo>
                <a:lnTo>
                  <a:pt x="11193" y="14259"/>
                </a:lnTo>
                <a:lnTo>
                  <a:pt x="10901" y="14235"/>
                </a:lnTo>
                <a:lnTo>
                  <a:pt x="10658" y="14210"/>
                </a:lnTo>
                <a:lnTo>
                  <a:pt x="10512" y="14210"/>
                </a:lnTo>
                <a:lnTo>
                  <a:pt x="10390" y="14235"/>
                </a:lnTo>
                <a:lnTo>
                  <a:pt x="10366" y="14235"/>
                </a:lnTo>
                <a:lnTo>
                  <a:pt x="10366" y="14283"/>
                </a:lnTo>
                <a:lnTo>
                  <a:pt x="10366" y="14332"/>
                </a:lnTo>
                <a:lnTo>
                  <a:pt x="10415" y="14381"/>
                </a:lnTo>
                <a:lnTo>
                  <a:pt x="10488" y="14478"/>
                </a:lnTo>
                <a:lnTo>
                  <a:pt x="10634" y="14551"/>
                </a:lnTo>
                <a:lnTo>
                  <a:pt x="10731" y="14575"/>
                </a:lnTo>
                <a:lnTo>
                  <a:pt x="10901" y="14624"/>
                </a:lnTo>
                <a:lnTo>
                  <a:pt x="10512" y="14746"/>
                </a:lnTo>
                <a:lnTo>
                  <a:pt x="10317" y="14673"/>
                </a:lnTo>
                <a:lnTo>
                  <a:pt x="10123" y="14624"/>
                </a:lnTo>
                <a:lnTo>
                  <a:pt x="9904" y="14600"/>
                </a:lnTo>
                <a:lnTo>
                  <a:pt x="9806" y="14600"/>
                </a:lnTo>
                <a:lnTo>
                  <a:pt x="9709" y="14648"/>
                </a:lnTo>
                <a:lnTo>
                  <a:pt x="9685" y="14673"/>
                </a:lnTo>
                <a:lnTo>
                  <a:pt x="9685" y="14721"/>
                </a:lnTo>
                <a:lnTo>
                  <a:pt x="9733" y="14794"/>
                </a:lnTo>
                <a:lnTo>
                  <a:pt x="9806" y="14843"/>
                </a:lnTo>
                <a:lnTo>
                  <a:pt x="9952" y="14916"/>
                </a:lnTo>
                <a:lnTo>
                  <a:pt x="9636" y="14989"/>
                </a:lnTo>
                <a:lnTo>
                  <a:pt x="9587" y="14940"/>
                </a:lnTo>
                <a:lnTo>
                  <a:pt x="9539" y="14916"/>
                </a:lnTo>
                <a:lnTo>
                  <a:pt x="9441" y="14867"/>
                </a:lnTo>
                <a:lnTo>
                  <a:pt x="9247" y="14843"/>
                </a:lnTo>
                <a:lnTo>
                  <a:pt x="9149" y="14843"/>
                </a:lnTo>
                <a:lnTo>
                  <a:pt x="9052" y="14867"/>
                </a:lnTo>
                <a:lnTo>
                  <a:pt x="9028" y="14916"/>
                </a:lnTo>
                <a:lnTo>
                  <a:pt x="8979" y="14965"/>
                </a:lnTo>
                <a:lnTo>
                  <a:pt x="8979" y="15013"/>
                </a:lnTo>
                <a:lnTo>
                  <a:pt x="9003" y="15062"/>
                </a:lnTo>
                <a:lnTo>
                  <a:pt x="9028" y="15086"/>
                </a:lnTo>
                <a:lnTo>
                  <a:pt x="8663" y="15135"/>
                </a:lnTo>
                <a:lnTo>
                  <a:pt x="8298" y="15159"/>
                </a:lnTo>
                <a:lnTo>
                  <a:pt x="7227" y="15159"/>
                </a:lnTo>
                <a:lnTo>
                  <a:pt x="6862" y="15111"/>
                </a:lnTo>
                <a:lnTo>
                  <a:pt x="6521" y="15062"/>
                </a:lnTo>
                <a:lnTo>
                  <a:pt x="6156" y="14989"/>
                </a:lnTo>
                <a:lnTo>
                  <a:pt x="5816" y="14916"/>
                </a:lnTo>
                <a:lnTo>
                  <a:pt x="5475" y="14819"/>
                </a:lnTo>
                <a:lnTo>
                  <a:pt x="5134" y="14697"/>
                </a:lnTo>
                <a:lnTo>
                  <a:pt x="4818" y="14575"/>
                </a:lnTo>
                <a:lnTo>
                  <a:pt x="4477" y="14405"/>
                </a:lnTo>
                <a:lnTo>
                  <a:pt x="4161" y="14259"/>
                </a:lnTo>
                <a:lnTo>
                  <a:pt x="3869" y="14064"/>
                </a:lnTo>
                <a:lnTo>
                  <a:pt x="3553" y="13870"/>
                </a:lnTo>
                <a:lnTo>
                  <a:pt x="3285" y="13675"/>
                </a:lnTo>
                <a:lnTo>
                  <a:pt x="3042" y="13456"/>
                </a:lnTo>
                <a:lnTo>
                  <a:pt x="2799" y="13237"/>
                </a:lnTo>
                <a:lnTo>
                  <a:pt x="2555" y="12994"/>
                </a:lnTo>
                <a:lnTo>
                  <a:pt x="2336" y="12775"/>
                </a:lnTo>
                <a:lnTo>
                  <a:pt x="2117" y="12507"/>
                </a:lnTo>
                <a:lnTo>
                  <a:pt x="1923" y="12239"/>
                </a:lnTo>
                <a:lnTo>
                  <a:pt x="1728" y="11972"/>
                </a:lnTo>
                <a:lnTo>
                  <a:pt x="1558" y="11704"/>
                </a:lnTo>
                <a:lnTo>
                  <a:pt x="1412" y="11412"/>
                </a:lnTo>
                <a:lnTo>
                  <a:pt x="1266" y="11120"/>
                </a:lnTo>
                <a:lnTo>
                  <a:pt x="1144" y="10828"/>
                </a:lnTo>
                <a:lnTo>
                  <a:pt x="1047" y="10512"/>
                </a:lnTo>
                <a:lnTo>
                  <a:pt x="949" y="10195"/>
                </a:lnTo>
                <a:lnTo>
                  <a:pt x="901" y="9879"/>
                </a:lnTo>
                <a:lnTo>
                  <a:pt x="828" y="9538"/>
                </a:lnTo>
                <a:lnTo>
                  <a:pt x="779" y="9003"/>
                </a:lnTo>
                <a:lnTo>
                  <a:pt x="755" y="8468"/>
                </a:lnTo>
                <a:lnTo>
                  <a:pt x="755" y="7933"/>
                </a:lnTo>
                <a:lnTo>
                  <a:pt x="803" y="7397"/>
                </a:lnTo>
                <a:lnTo>
                  <a:pt x="852" y="6862"/>
                </a:lnTo>
                <a:lnTo>
                  <a:pt x="974" y="6351"/>
                </a:lnTo>
                <a:lnTo>
                  <a:pt x="1095" y="5840"/>
                </a:lnTo>
                <a:lnTo>
                  <a:pt x="1290" y="5353"/>
                </a:lnTo>
                <a:lnTo>
                  <a:pt x="1412" y="5061"/>
                </a:lnTo>
                <a:lnTo>
                  <a:pt x="1582" y="4745"/>
                </a:lnTo>
                <a:lnTo>
                  <a:pt x="1777" y="4404"/>
                </a:lnTo>
                <a:lnTo>
                  <a:pt x="2020" y="4064"/>
                </a:lnTo>
                <a:lnTo>
                  <a:pt x="2288" y="3699"/>
                </a:lnTo>
                <a:lnTo>
                  <a:pt x="2580" y="3334"/>
                </a:lnTo>
                <a:lnTo>
                  <a:pt x="2920" y="2944"/>
                </a:lnTo>
                <a:lnTo>
                  <a:pt x="3285" y="2604"/>
                </a:lnTo>
                <a:lnTo>
                  <a:pt x="3674" y="2263"/>
                </a:lnTo>
                <a:lnTo>
                  <a:pt x="4088" y="1922"/>
                </a:lnTo>
                <a:lnTo>
                  <a:pt x="4550" y="1630"/>
                </a:lnTo>
                <a:lnTo>
                  <a:pt x="5013" y="1363"/>
                </a:lnTo>
                <a:lnTo>
                  <a:pt x="5524" y="1144"/>
                </a:lnTo>
                <a:lnTo>
                  <a:pt x="6059" y="974"/>
                </a:lnTo>
                <a:lnTo>
                  <a:pt x="6327" y="925"/>
                </a:lnTo>
                <a:lnTo>
                  <a:pt x="6594" y="876"/>
                </a:lnTo>
                <a:lnTo>
                  <a:pt x="6886" y="828"/>
                </a:lnTo>
                <a:lnTo>
                  <a:pt x="7178" y="803"/>
                </a:lnTo>
                <a:lnTo>
                  <a:pt x="7543" y="779"/>
                </a:lnTo>
                <a:lnTo>
                  <a:pt x="7933" y="730"/>
                </a:lnTo>
                <a:lnTo>
                  <a:pt x="8322" y="682"/>
                </a:lnTo>
                <a:close/>
                <a:moveTo>
                  <a:pt x="8152" y="0"/>
                </a:moveTo>
                <a:lnTo>
                  <a:pt x="7762" y="25"/>
                </a:lnTo>
                <a:lnTo>
                  <a:pt x="7397" y="73"/>
                </a:lnTo>
                <a:lnTo>
                  <a:pt x="7081" y="49"/>
                </a:lnTo>
                <a:lnTo>
                  <a:pt x="6789" y="49"/>
                </a:lnTo>
                <a:lnTo>
                  <a:pt x="6473" y="73"/>
                </a:lnTo>
                <a:lnTo>
                  <a:pt x="6181" y="146"/>
                </a:lnTo>
                <a:lnTo>
                  <a:pt x="5864" y="219"/>
                </a:lnTo>
                <a:lnTo>
                  <a:pt x="5548" y="317"/>
                </a:lnTo>
                <a:lnTo>
                  <a:pt x="5232" y="438"/>
                </a:lnTo>
                <a:lnTo>
                  <a:pt x="4940" y="560"/>
                </a:lnTo>
                <a:lnTo>
                  <a:pt x="4331" y="876"/>
                </a:lnTo>
                <a:lnTo>
                  <a:pt x="3772" y="1217"/>
                </a:lnTo>
                <a:lnTo>
                  <a:pt x="3236" y="1606"/>
                </a:lnTo>
                <a:lnTo>
                  <a:pt x="2774" y="1995"/>
                </a:lnTo>
                <a:lnTo>
                  <a:pt x="2507" y="2239"/>
                </a:lnTo>
                <a:lnTo>
                  <a:pt x="2263" y="2482"/>
                </a:lnTo>
                <a:lnTo>
                  <a:pt x="2044" y="2725"/>
                </a:lnTo>
                <a:lnTo>
                  <a:pt x="1825" y="2993"/>
                </a:lnTo>
                <a:lnTo>
                  <a:pt x="1655" y="3261"/>
                </a:lnTo>
                <a:lnTo>
                  <a:pt x="1460" y="3528"/>
                </a:lnTo>
                <a:lnTo>
                  <a:pt x="1144" y="4088"/>
                </a:lnTo>
                <a:lnTo>
                  <a:pt x="876" y="4696"/>
                </a:lnTo>
                <a:lnTo>
                  <a:pt x="633" y="5305"/>
                </a:lnTo>
                <a:lnTo>
                  <a:pt x="414" y="5962"/>
                </a:lnTo>
                <a:lnTo>
                  <a:pt x="219" y="6643"/>
                </a:lnTo>
                <a:lnTo>
                  <a:pt x="146" y="7008"/>
                </a:lnTo>
                <a:lnTo>
                  <a:pt x="73" y="7373"/>
                </a:lnTo>
                <a:lnTo>
                  <a:pt x="25" y="7738"/>
                </a:lnTo>
                <a:lnTo>
                  <a:pt x="25" y="8103"/>
                </a:lnTo>
                <a:lnTo>
                  <a:pt x="0" y="8468"/>
                </a:lnTo>
                <a:lnTo>
                  <a:pt x="25" y="8809"/>
                </a:lnTo>
                <a:lnTo>
                  <a:pt x="73" y="9174"/>
                </a:lnTo>
                <a:lnTo>
                  <a:pt x="122" y="9514"/>
                </a:lnTo>
                <a:lnTo>
                  <a:pt x="195" y="9879"/>
                </a:lnTo>
                <a:lnTo>
                  <a:pt x="292" y="10220"/>
                </a:lnTo>
                <a:lnTo>
                  <a:pt x="390" y="10560"/>
                </a:lnTo>
                <a:lnTo>
                  <a:pt x="511" y="10901"/>
                </a:lnTo>
                <a:lnTo>
                  <a:pt x="657" y="11242"/>
                </a:lnTo>
                <a:lnTo>
                  <a:pt x="828" y="11582"/>
                </a:lnTo>
                <a:lnTo>
                  <a:pt x="1168" y="12264"/>
                </a:lnTo>
                <a:lnTo>
                  <a:pt x="1412" y="12629"/>
                </a:lnTo>
                <a:lnTo>
                  <a:pt x="1655" y="12994"/>
                </a:lnTo>
                <a:lnTo>
                  <a:pt x="1898" y="13334"/>
                </a:lnTo>
                <a:lnTo>
                  <a:pt x="2166" y="13651"/>
                </a:lnTo>
                <a:lnTo>
                  <a:pt x="2458" y="13943"/>
                </a:lnTo>
                <a:lnTo>
                  <a:pt x="2750" y="14235"/>
                </a:lnTo>
                <a:lnTo>
                  <a:pt x="3066" y="14502"/>
                </a:lnTo>
                <a:lnTo>
                  <a:pt x="3382" y="14746"/>
                </a:lnTo>
                <a:lnTo>
                  <a:pt x="3723" y="14965"/>
                </a:lnTo>
                <a:lnTo>
                  <a:pt x="4064" y="15159"/>
                </a:lnTo>
                <a:lnTo>
                  <a:pt x="4429" y="15354"/>
                </a:lnTo>
                <a:lnTo>
                  <a:pt x="4818" y="15500"/>
                </a:lnTo>
                <a:lnTo>
                  <a:pt x="5207" y="15622"/>
                </a:lnTo>
                <a:lnTo>
                  <a:pt x="5597" y="15743"/>
                </a:lnTo>
                <a:lnTo>
                  <a:pt x="6010" y="15816"/>
                </a:lnTo>
                <a:lnTo>
                  <a:pt x="6448" y="15889"/>
                </a:lnTo>
                <a:lnTo>
                  <a:pt x="6862" y="15914"/>
                </a:lnTo>
                <a:lnTo>
                  <a:pt x="7300" y="15938"/>
                </a:lnTo>
                <a:lnTo>
                  <a:pt x="7738" y="15938"/>
                </a:lnTo>
                <a:lnTo>
                  <a:pt x="8176" y="15914"/>
                </a:lnTo>
                <a:lnTo>
                  <a:pt x="8590" y="15889"/>
                </a:lnTo>
                <a:lnTo>
                  <a:pt x="9028" y="15841"/>
                </a:lnTo>
                <a:lnTo>
                  <a:pt x="9441" y="15768"/>
                </a:lnTo>
                <a:lnTo>
                  <a:pt x="9855" y="15670"/>
                </a:lnTo>
                <a:lnTo>
                  <a:pt x="10269" y="15573"/>
                </a:lnTo>
                <a:lnTo>
                  <a:pt x="10682" y="15451"/>
                </a:lnTo>
                <a:lnTo>
                  <a:pt x="11071" y="15305"/>
                </a:lnTo>
                <a:lnTo>
                  <a:pt x="11461" y="15135"/>
                </a:lnTo>
                <a:lnTo>
                  <a:pt x="11850" y="14940"/>
                </a:lnTo>
                <a:lnTo>
                  <a:pt x="12215" y="14721"/>
                </a:lnTo>
                <a:lnTo>
                  <a:pt x="12580" y="14478"/>
                </a:lnTo>
                <a:lnTo>
                  <a:pt x="12945" y="14235"/>
                </a:lnTo>
                <a:lnTo>
                  <a:pt x="13286" y="13943"/>
                </a:lnTo>
                <a:lnTo>
                  <a:pt x="13602" y="13651"/>
                </a:lnTo>
                <a:lnTo>
                  <a:pt x="13918" y="13334"/>
                </a:lnTo>
                <a:lnTo>
                  <a:pt x="14186" y="13018"/>
                </a:lnTo>
                <a:lnTo>
                  <a:pt x="14454" y="12702"/>
                </a:lnTo>
                <a:lnTo>
                  <a:pt x="14697" y="12361"/>
                </a:lnTo>
                <a:lnTo>
                  <a:pt x="14916" y="11996"/>
                </a:lnTo>
                <a:lnTo>
                  <a:pt x="15111" y="11631"/>
                </a:lnTo>
                <a:lnTo>
                  <a:pt x="15135" y="11631"/>
                </a:lnTo>
                <a:lnTo>
                  <a:pt x="15159" y="11582"/>
                </a:lnTo>
                <a:lnTo>
                  <a:pt x="15159" y="11534"/>
                </a:lnTo>
                <a:lnTo>
                  <a:pt x="15354" y="11096"/>
                </a:lnTo>
                <a:lnTo>
                  <a:pt x="15524" y="10658"/>
                </a:lnTo>
                <a:lnTo>
                  <a:pt x="15646" y="10195"/>
                </a:lnTo>
                <a:lnTo>
                  <a:pt x="15743" y="9733"/>
                </a:lnTo>
                <a:lnTo>
                  <a:pt x="15768" y="9709"/>
                </a:lnTo>
                <a:lnTo>
                  <a:pt x="15792" y="9684"/>
                </a:lnTo>
                <a:lnTo>
                  <a:pt x="15792" y="9636"/>
                </a:lnTo>
                <a:lnTo>
                  <a:pt x="15792" y="9611"/>
                </a:lnTo>
                <a:lnTo>
                  <a:pt x="15768" y="9563"/>
                </a:lnTo>
                <a:lnTo>
                  <a:pt x="15816" y="9174"/>
                </a:lnTo>
                <a:lnTo>
                  <a:pt x="15841" y="8760"/>
                </a:lnTo>
                <a:lnTo>
                  <a:pt x="15841" y="8371"/>
                </a:lnTo>
                <a:lnTo>
                  <a:pt x="15841" y="7957"/>
                </a:lnTo>
                <a:lnTo>
                  <a:pt x="15743" y="7105"/>
                </a:lnTo>
                <a:lnTo>
                  <a:pt x="15695" y="6667"/>
                </a:lnTo>
                <a:lnTo>
                  <a:pt x="15622" y="6254"/>
                </a:lnTo>
                <a:lnTo>
                  <a:pt x="15524" y="5840"/>
                </a:lnTo>
                <a:lnTo>
                  <a:pt x="15427" y="5426"/>
                </a:lnTo>
                <a:lnTo>
                  <a:pt x="15305" y="5013"/>
                </a:lnTo>
                <a:lnTo>
                  <a:pt x="15159" y="4623"/>
                </a:lnTo>
                <a:lnTo>
                  <a:pt x="15013" y="4234"/>
                </a:lnTo>
                <a:lnTo>
                  <a:pt x="14819" y="3845"/>
                </a:lnTo>
                <a:lnTo>
                  <a:pt x="14624" y="3480"/>
                </a:lnTo>
                <a:lnTo>
                  <a:pt x="14405" y="3115"/>
                </a:lnTo>
                <a:lnTo>
                  <a:pt x="14162" y="2774"/>
                </a:lnTo>
                <a:lnTo>
                  <a:pt x="13894" y="2458"/>
                </a:lnTo>
                <a:lnTo>
                  <a:pt x="13602" y="2141"/>
                </a:lnTo>
                <a:lnTo>
                  <a:pt x="13286" y="1849"/>
                </a:lnTo>
                <a:lnTo>
                  <a:pt x="12994" y="1582"/>
                </a:lnTo>
                <a:lnTo>
                  <a:pt x="12653" y="1363"/>
                </a:lnTo>
                <a:lnTo>
                  <a:pt x="12312" y="1144"/>
                </a:lnTo>
                <a:lnTo>
                  <a:pt x="11972" y="949"/>
                </a:lnTo>
                <a:lnTo>
                  <a:pt x="11607" y="779"/>
                </a:lnTo>
                <a:lnTo>
                  <a:pt x="11242" y="609"/>
                </a:lnTo>
                <a:lnTo>
                  <a:pt x="10853" y="487"/>
                </a:lnTo>
                <a:lnTo>
                  <a:pt x="10488" y="365"/>
                </a:lnTo>
                <a:lnTo>
                  <a:pt x="10123" y="268"/>
                </a:lnTo>
                <a:lnTo>
                  <a:pt x="9733" y="171"/>
                </a:lnTo>
                <a:lnTo>
                  <a:pt x="9344" y="98"/>
                </a:lnTo>
                <a:lnTo>
                  <a:pt x="8955" y="49"/>
                </a:lnTo>
                <a:lnTo>
                  <a:pt x="8541" y="25"/>
                </a:lnTo>
                <a:lnTo>
                  <a:pt x="81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1600200" y="1581150"/>
            <a:ext cx="7130820" cy="3031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None/>
            </a:pPr>
            <a:endParaRPr lang="en" dirty="0" smtClean="0"/>
          </a:p>
          <a:p>
            <a:pPr marL="457200" lvl="0" indent="-228600"/>
            <a:r>
              <a:rPr lang="en-US" dirty="0" smtClean="0"/>
              <a:t>Tastes bitter ,feels slippery</a:t>
            </a:r>
          </a:p>
        </p:txBody>
      </p:sp>
      <p:sp>
        <p:nvSpPr>
          <p:cNvPr id="5" name="Shape 248"/>
          <p:cNvSpPr txBox="1">
            <a:spLocks/>
          </p:cNvSpPr>
          <p:nvPr/>
        </p:nvSpPr>
        <p:spPr>
          <a:xfrm>
            <a:off x="1905000" y="361950"/>
            <a:ext cx="67203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Properties of base</a:t>
            </a:r>
            <a:endParaRPr kumimoji="0" lang="en" sz="4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600200" y="241935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228600">
              <a:buClr>
                <a:srgbClr val="EFEFEF"/>
              </a:buClr>
              <a:buSzPct val="100000"/>
              <a:buFont typeface="PT Serif"/>
              <a:buChar char="⊸"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sym typeface="PT Serif"/>
              </a:rPr>
              <a:t>Conducts electricity</a:t>
            </a:r>
          </a:p>
          <a:p>
            <a:pPr marL="457200" lvl="0" indent="-228600">
              <a:buClr>
                <a:srgbClr val="EFEFEF"/>
              </a:buClr>
              <a:buSzPct val="100000"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EFEFEF"/>
              </a:solidFill>
              <a:effectLst/>
              <a:uLnTx/>
              <a:uFillTx/>
              <a:latin typeface="PT Serif"/>
              <a:sym typeface="PT Serif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00200" y="2876550"/>
            <a:ext cx="708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228600">
              <a:buClr>
                <a:srgbClr val="EFEFEF"/>
              </a:buClr>
              <a:buSzPct val="100000"/>
              <a:buFont typeface="PT Serif"/>
              <a:buChar char="⊸"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EFEFEF"/>
                </a:solidFill>
                <a:effectLst/>
                <a:uLnTx/>
                <a:uFillTx/>
                <a:latin typeface="PT Serif"/>
                <a:sym typeface="PT Serif"/>
              </a:rPr>
              <a:t>Reacts with an acidic solution to neutralize effect of an acid.</a:t>
            </a:r>
          </a:p>
        </p:txBody>
      </p:sp>
      <p:sp>
        <p:nvSpPr>
          <p:cNvPr id="9" name="Shape 665"/>
          <p:cNvSpPr/>
          <p:nvPr/>
        </p:nvSpPr>
        <p:spPr>
          <a:xfrm>
            <a:off x="19050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1 3.86181E-6 L 0.87899 3.86181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" grpId="0" build="p"/>
      <p:bldP spid="7" grpId="0"/>
      <p:bldP spid="8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667000" y="3028950"/>
            <a:ext cx="20574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pic>
        <p:nvPicPr>
          <p:cNvPr id="41" name="Picture 5" descr="E:\emoji\my icon\my-icons-collection(5)\png\technology-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0" y="-95250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2963638" y="4504551"/>
            <a:ext cx="9225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Calibri"/>
                <a:ea typeface="Calibri"/>
                <a:cs typeface="Times New Roman"/>
              </a:rPr>
              <a:t>OH</a:t>
            </a:r>
            <a:r>
              <a:rPr lang="en-US" sz="1200" b="1" baseline="30000" dirty="0" smtClean="0">
                <a:latin typeface="Calibri"/>
                <a:ea typeface="Calibri"/>
                <a:cs typeface="Times New Roman"/>
              </a:rPr>
              <a:t>-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2916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667000" y="3028950"/>
            <a:ext cx="20574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pic>
        <p:nvPicPr>
          <p:cNvPr id="56322" name="Picture 2" descr="E:\emoji\png\technology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8400" y="1276350"/>
            <a:ext cx="1143000" cy="1143000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76200" y="-35849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t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hrough strong base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3039838" y="4552950"/>
            <a:ext cx="8463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Calibri"/>
                <a:ea typeface="Calibri"/>
                <a:cs typeface="Times New Roman"/>
              </a:rPr>
              <a:t>OH</a:t>
            </a:r>
            <a:r>
              <a:rPr lang="en-US" sz="1200" b="1" baseline="30000" dirty="0" smtClean="0">
                <a:latin typeface="Calibri"/>
                <a:ea typeface="Calibri"/>
                <a:cs typeface="Times New Roman"/>
              </a:rPr>
              <a:t>-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9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7916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5029200" y="2266950"/>
            <a:ext cx="76200" cy="1066800"/>
          </a:xfrm>
          <a:prstGeom prst="rect">
            <a:avLst/>
          </a:prstGeom>
          <a:noFill/>
        </p:spPr>
      </p:pic>
      <p:pic>
        <p:nvPicPr>
          <p:cNvPr id="3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" name="Picture 4" descr="E:\emoji\icons\png\food(5).png"/>
          <p:cNvPicPr/>
          <p:nvPr/>
        </p:nvPicPr>
        <p:blipFill>
          <a:blip r:embed="rId2"/>
          <a:srcRect b="10301"/>
          <a:stretch>
            <a:fillRect/>
          </a:stretch>
        </p:blipFill>
        <p:spPr bwMode="auto">
          <a:xfrm>
            <a:off x="3962400" y="3486150"/>
            <a:ext cx="1828800" cy="15049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79149" y="3867150"/>
            <a:ext cx="10310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-----------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-----------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>
            <a:off x="4724400" y="2266950"/>
            <a:ext cx="76200" cy="1066800"/>
          </a:xfrm>
          <a:prstGeom prst="rect">
            <a:avLst/>
          </a:prstGeom>
          <a:noFill/>
        </p:spPr>
      </p:pic>
      <p:pic>
        <p:nvPicPr>
          <p:cNvPr id="15" name="Picture 1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410200" y="4552950"/>
            <a:ext cx="533400" cy="76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866165" y="4428351"/>
            <a:ext cx="69442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Beaker</a:t>
            </a:r>
            <a:endParaRPr lang="en-US" sz="1200" b="1" dirty="0"/>
          </a:p>
        </p:txBody>
      </p:sp>
      <p:pic>
        <p:nvPicPr>
          <p:cNvPr id="17" name="Picture 1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257800" y="4171950"/>
            <a:ext cx="1028328" cy="7620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48400" y="4047351"/>
            <a:ext cx="163839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Solution Under Test</a:t>
            </a:r>
            <a:endParaRPr lang="en-US" sz="1200" b="1" dirty="0"/>
          </a:p>
        </p:txBody>
      </p:sp>
      <p:pic>
        <p:nvPicPr>
          <p:cNvPr id="19" name="Picture 1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105400" y="3257550"/>
            <a:ext cx="1485528" cy="76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13493" y="3132951"/>
            <a:ext cx="116089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Graphite Rod</a:t>
            </a:r>
          </a:p>
        </p:txBody>
      </p:sp>
      <p:pic>
        <p:nvPicPr>
          <p:cNvPr id="21" name="Picture 2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5029200" y="3028950"/>
            <a:ext cx="2209800" cy="76200"/>
          </a:xfrm>
          <a:prstGeom prst="rect">
            <a:avLst/>
          </a:prstGeom>
          <a:noFill/>
        </p:spPr>
      </p:pic>
      <p:pic>
        <p:nvPicPr>
          <p:cNvPr id="22" name="Picture 2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6819900" y="2609850"/>
            <a:ext cx="762000" cy="76200"/>
          </a:xfrm>
          <a:prstGeom prst="rect">
            <a:avLst/>
          </a:prstGeom>
          <a:noFill/>
        </p:spPr>
      </p:pic>
      <p:pic>
        <p:nvPicPr>
          <p:cNvPr id="23" name="Picture 22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858000" y="2266950"/>
            <a:ext cx="381000" cy="76200"/>
          </a:xfrm>
          <a:prstGeom prst="rect">
            <a:avLst/>
          </a:prstGeom>
          <a:noFill/>
        </p:spPr>
      </p:pic>
      <p:pic>
        <p:nvPicPr>
          <p:cNvPr id="24" name="Picture 2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804659" y="2396492"/>
            <a:ext cx="152402" cy="45719"/>
          </a:xfrm>
          <a:prstGeom prst="rect">
            <a:avLst/>
          </a:prstGeom>
          <a:noFill/>
        </p:spPr>
      </p:pic>
      <p:pic>
        <p:nvPicPr>
          <p:cNvPr id="25" name="Picture 2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781800" y="2495550"/>
            <a:ext cx="152400" cy="76200"/>
          </a:xfrm>
          <a:prstGeom prst="rect">
            <a:avLst/>
          </a:prstGeom>
          <a:noFill/>
        </p:spPr>
      </p:pic>
      <p:pic>
        <p:nvPicPr>
          <p:cNvPr id="26" name="Picture 25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724400" y="2266950"/>
            <a:ext cx="1676400" cy="76200"/>
          </a:xfrm>
          <a:prstGeom prst="rect">
            <a:avLst/>
          </a:prstGeom>
          <a:noFill/>
        </p:spPr>
      </p:pic>
      <p:pic>
        <p:nvPicPr>
          <p:cNvPr id="27" name="Picture 26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5400000" flipV="1">
            <a:off x="6263641" y="2358390"/>
            <a:ext cx="228601" cy="45721"/>
          </a:xfrm>
          <a:prstGeom prst="rect">
            <a:avLst/>
          </a:prstGeom>
          <a:noFill/>
        </p:spPr>
      </p:pic>
      <p:pic>
        <p:nvPicPr>
          <p:cNvPr id="28" name="Picture 2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6324600" y="2495550"/>
            <a:ext cx="152400" cy="76200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6096000" y="2630329"/>
            <a:ext cx="995785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Source of DC</a:t>
            </a:r>
          </a:p>
        </p:txBody>
      </p:sp>
      <p:pic>
        <p:nvPicPr>
          <p:cNvPr id="30" name="Picture 29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3028950"/>
            <a:ext cx="2133600" cy="76200"/>
          </a:xfrm>
          <a:prstGeom prst="rect">
            <a:avLst/>
          </a:prstGeom>
          <a:noFill/>
        </p:spPr>
      </p:pic>
      <p:pic>
        <p:nvPicPr>
          <p:cNvPr id="31" name="Picture 30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6200000" flipV="1">
            <a:off x="2209799" y="2647951"/>
            <a:ext cx="838202" cy="76200"/>
          </a:xfrm>
          <a:prstGeom prst="rect">
            <a:avLst/>
          </a:prstGeom>
          <a:noFill/>
        </p:spPr>
      </p:pic>
      <p:pic>
        <p:nvPicPr>
          <p:cNvPr id="32" name="Picture 31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2590800" y="2266950"/>
            <a:ext cx="381000" cy="76200"/>
          </a:xfrm>
          <a:prstGeom prst="rect">
            <a:avLst/>
          </a:prstGeom>
          <a:noFill/>
        </p:spPr>
      </p:pic>
      <p:pic>
        <p:nvPicPr>
          <p:cNvPr id="35" name="Picture 34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048000" y="2266950"/>
            <a:ext cx="1371600" cy="76200"/>
          </a:xfrm>
          <a:prstGeom prst="rect">
            <a:avLst/>
          </a:prstGeom>
          <a:noFill/>
        </p:spPr>
      </p:pic>
      <p:pic>
        <p:nvPicPr>
          <p:cNvPr id="55300" name="Picture 4" descr="E:\emoji\my icon\my-icons-collection(5)\png\technology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1276350"/>
            <a:ext cx="1120775" cy="1120775"/>
          </a:xfrm>
          <a:prstGeom prst="rect">
            <a:avLst/>
          </a:prstGeom>
          <a:noFill/>
        </p:spPr>
      </p:pic>
      <p:pic>
        <p:nvPicPr>
          <p:cNvPr id="38" name="Picture 37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rot="19642896" flipV="1">
            <a:off x="4333891" y="2170271"/>
            <a:ext cx="381000" cy="76200"/>
          </a:xfrm>
          <a:prstGeom prst="rect">
            <a:avLst/>
          </a:prstGeom>
          <a:noFill/>
        </p:spPr>
      </p:pic>
      <p:pic>
        <p:nvPicPr>
          <p:cNvPr id="39" name="Picture 38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4419600" y="2266950"/>
            <a:ext cx="381000" cy="76200"/>
          </a:xfrm>
          <a:prstGeom prst="rect">
            <a:avLst/>
          </a:prstGeom>
          <a:noFill/>
        </p:spPr>
      </p:pic>
      <p:sp>
        <p:nvSpPr>
          <p:cNvPr id="33" name="Shape 248"/>
          <p:cNvSpPr txBox="1">
            <a:spLocks/>
          </p:cNvSpPr>
          <p:nvPr/>
        </p:nvSpPr>
        <p:spPr>
          <a:xfrm>
            <a:off x="76200" y="-35849"/>
            <a:ext cx="89916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To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show conduction of electricity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100000"/>
              <a:buFont typeface="Montserrat"/>
              <a:buNone/>
              <a:tabLst/>
              <a:defRPr/>
            </a:pP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t</a:t>
            </a:r>
            <a:r>
              <a:rPr kumimoji="0" lang="en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hrough weak base</a:t>
            </a:r>
            <a:endParaRPr kumimoji="0" lang="en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" name="Picture 33" descr="E:\emoji\icons\png\food(5).png"/>
          <p:cNvPicPr/>
          <p:nvPr/>
        </p:nvPicPr>
        <p:blipFill>
          <a:blip r:embed="rId2"/>
          <a:srcRect l="75628" t="21357" r="21357" b="21859"/>
          <a:stretch>
            <a:fillRect/>
          </a:stretch>
        </p:blipFill>
        <p:spPr bwMode="auto">
          <a:xfrm flipV="1">
            <a:off x="3886200" y="4629150"/>
            <a:ext cx="533400" cy="76200"/>
          </a:xfrm>
          <a:prstGeom prst="rect">
            <a:avLst/>
          </a:prstGeom>
          <a:noFill/>
        </p:spPr>
      </p:pic>
      <p:sp>
        <p:nvSpPr>
          <p:cNvPr id="36" name="TextBox 35"/>
          <p:cNvSpPr txBox="1"/>
          <p:nvPr/>
        </p:nvSpPr>
        <p:spPr>
          <a:xfrm>
            <a:off x="2963638" y="4552950"/>
            <a:ext cx="92256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Calibri"/>
                <a:ea typeface="Calibri"/>
                <a:cs typeface="Times New Roman"/>
              </a:rPr>
              <a:t>OH</a:t>
            </a:r>
            <a:r>
              <a:rPr lang="en-US" sz="1200" b="1" baseline="30000" dirty="0" smtClean="0">
                <a:latin typeface="Calibri"/>
                <a:ea typeface="Calibri"/>
                <a:cs typeface="Times New Roman"/>
              </a:rPr>
              <a:t>-</a:t>
            </a:r>
            <a:r>
              <a:rPr lang="en-US" sz="1200" b="1" dirty="0" smtClean="0"/>
              <a:t> ions</a:t>
            </a:r>
            <a:endParaRPr lang="en-US" sz="1200" dirty="0"/>
          </a:p>
        </p:txBody>
      </p:sp>
      <p:sp>
        <p:nvSpPr>
          <p:cNvPr id="37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046E-6 L -0.00416 0.148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25046E-6 L -0.00417 0.14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9" dur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3125 0.0037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  <p:bldP spid="18" grpId="0" animBg="1"/>
      <p:bldP spid="20" grpId="0" animBg="1"/>
      <p:bldP spid="29" grpId="0" animBg="1"/>
      <p:bldP spid="36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E:\emoji\icons\png\people-13(2).png"/>
          <p:cNvPicPr/>
          <p:nvPr/>
        </p:nvPicPr>
        <p:blipFill>
          <a:blip r:embed="rId3"/>
          <a:srcRect l="43750" t="26172" r="42383" b="56055"/>
          <a:stretch>
            <a:fillRect/>
          </a:stretch>
        </p:blipFill>
        <p:spPr bwMode="auto">
          <a:xfrm>
            <a:off x="4114800" y="3181350"/>
            <a:ext cx="1219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Shape 709"/>
          <p:cNvGrpSpPr/>
          <p:nvPr/>
        </p:nvGrpSpPr>
        <p:grpSpPr>
          <a:xfrm>
            <a:off x="8111880" y="3478693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8305800" y="37147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512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09600" y="3417887"/>
            <a:ext cx="3076575" cy="1725613"/>
          </a:xfrm>
          <a:prstGeom prst="rect">
            <a:avLst/>
          </a:prstGeom>
          <a:noFill/>
        </p:spPr>
      </p:pic>
      <p:pic>
        <p:nvPicPr>
          <p:cNvPr id="54275" name="Picture 3" descr="E:\emoji\icons\png\human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1809750"/>
            <a:ext cx="1295400" cy="1295400"/>
          </a:xfrm>
          <a:prstGeom prst="rect">
            <a:avLst/>
          </a:prstGeom>
          <a:noFill/>
        </p:spPr>
      </p:pic>
      <p:pic>
        <p:nvPicPr>
          <p:cNvPr id="54276" name="Picture 4" descr="E:\emoji\icons\png\drink-14(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995302">
            <a:off x="3438198" y="2428548"/>
            <a:ext cx="542190" cy="54219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 rot="19098613">
            <a:off x="3648783" y="2450659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---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248013" y="209550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FFFFFF"/>
                </a:solidFill>
              </a:rPr>
              <a:t>Neutralizing the effect of acid</a:t>
            </a:r>
            <a:endParaRPr lang="en-US" dirty="0"/>
          </a:p>
        </p:txBody>
      </p:sp>
      <p:sp>
        <p:nvSpPr>
          <p:cNvPr id="23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2EE49F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EE49F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5416 0.0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19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709"/>
          <p:cNvGrpSpPr/>
          <p:nvPr/>
        </p:nvGrpSpPr>
        <p:grpSpPr>
          <a:xfrm>
            <a:off x="6130680" y="125893"/>
            <a:ext cx="432570" cy="421333"/>
            <a:chOff x="5926225" y="921350"/>
            <a:chExt cx="517800" cy="504350"/>
          </a:xfrm>
        </p:grpSpPr>
        <p:sp>
          <p:nvSpPr>
            <p:cNvPr id="7" name="Shape 710"/>
            <p:cNvSpPr/>
            <p:nvPr/>
          </p:nvSpPr>
          <p:spPr>
            <a:xfrm>
              <a:off x="5926225" y="921350"/>
              <a:ext cx="517800" cy="504350"/>
            </a:xfrm>
            <a:custGeom>
              <a:avLst/>
              <a:gdLst/>
              <a:ahLst/>
              <a:cxnLst/>
              <a:rect l="0" t="0" r="0" b="0"/>
              <a:pathLst>
                <a:path w="20712" h="20174" extrusionOk="0">
                  <a:moveTo>
                    <a:pt x="10356" y="2858"/>
                  </a:moveTo>
                  <a:lnTo>
                    <a:pt x="10722" y="2882"/>
                  </a:lnTo>
                  <a:lnTo>
                    <a:pt x="11089" y="2907"/>
                  </a:lnTo>
                  <a:lnTo>
                    <a:pt x="11455" y="2956"/>
                  </a:lnTo>
                  <a:lnTo>
                    <a:pt x="11821" y="3004"/>
                  </a:lnTo>
                  <a:lnTo>
                    <a:pt x="12163" y="3102"/>
                  </a:lnTo>
                  <a:lnTo>
                    <a:pt x="12505" y="3200"/>
                  </a:lnTo>
                  <a:lnTo>
                    <a:pt x="12847" y="3298"/>
                  </a:lnTo>
                  <a:lnTo>
                    <a:pt x="13165" y="3444"/>
                  </a:lnTo>
                  <a:lnTo>
                    <a:pt x="13482" y="3591"/>
                  </a:lnTo>
                  <a:lnTo>
                    <a:pt x="13800" y="3737"/>
                  </a:lnTo>
                  <a:lnTo>
                    <a:pt x="14093" y="3908"/>
                  </a:lnTo>
                  <a:lnTo>
                    <a:pt x="14386" y="4104"/>
                  </a:lnTo>
                  <a:lnTo>
                    <a:pt x="14679" y="4299"/>
                  </a:lnTo>
                  <a:lnTo>
                    <a:pt x="14948" y="4519"/>
                  </a:lnTo>
                  <a:lnTo>
                    <a:pt x="15216" y="4739"/>
                  </a:lnTo>
                  <a:lnTo>
                    <a:pt x="15460" y="4983"/>
                  </a:lnTo>
                  <a:lnTo>
                    <a:pt x="15705" y="5227"/>
                  </a:lnTo>
                  <a:lnTo>
                    <a:pt x="15925" y="5496"/>
                  </a:lnTo>
                  <a:lnTo>
                    <a:pt x="16144" y="5764"/>
                  </a:lnTo>
                  <a:lnTo>
                    <a:pt x="16340" y="6057"/>
                  </a:lnTo>
                  <a:lnTo>
                    <a:pt x="16535" y="6350"/>
                  </a:lnTo>
                  <a:lnTo>
                    <a:pt x="16706" y="6644"/>
                  </a:lnTo>
                  <a:lnTo>
                    <a:pt x="16853" y="6961"/>
                  </a:lnTo>
                  <a:lnTo>
                    <a:pt x="16999" y="7279"/>
                  </a:lnTo>
                  <a:lnTo>
                    <a:pt x="17146" y="7596"/>
                  </a:lnTo>
                  <a:lnTo>
                    <a:pt x="17243" y="7938"/>
                  </a:lnTo>
                  <a:lnTo>
                    <a:pt x="17341" y="8280"/>
                  </a:lnTo>
                  <a:lnTo>
                    <a:pt x="17439" y="8622"/>
                  </a:lnTo>
                  <a:lnTo>
                    <a:pt x="17488" y="8988"/>
                  </a:lnTo>
                  <a:lnTo>
                    <a:pt x="17536" y="9354"/>
                  </a:lnTo>
                  <a:lnTo>
                    <a:pt x="17561" y="9721"/>
                  </a:lnTo>
                  <a:lnTo>
                    <a:pt x="17585" y="10087"/>
                  </a:lnTo>
                  <a:lnTo>
                    <a:pt x="17561" y="10454"/>
                  </a:lnTo>
                  <a:lnTo>
                    <a:pt x="17536" y="10820"/>
                  </a:lnTo>
                  <a:lnTo>
                    <a:pt x="17488" y="11186"/>
                  </a:lnTo>
                  <a:lnTo>
                    <a:pt x="17439" y="11553"/>
                  </a:lnTo>
                  <a:lnTo>
                    <a:pt x="17341" y="11894"/>
                  </a:lnTo>
                  <a:lnTo>
                    <a:pt x="17243" y="12236"/>
                  </a:lnTo>
                  <a:lnTo>
                    <a:pt x="17146" y="12578"/>
                  </a:lnTo>
                  <a:lnTo>
                    <a:pt x="16999" y="12896"/>
                  </a:lnTo>
                  <a:lnTo>
                    <a:pt x="16853" y="13213"/>
                  </a:lnTo>
                  <a:lnTo>
                    <a:pt x="16706" y="13531"/>
                  </a:lnTo>
                  <a:lnTo>
                    <a:pt x="16535" y="13824"/>
                  </a:lnTo>
                  <a:lnTo>
                    <a:pt x="16340" y="14117"/>
                  </a:lnTo>
                  <a:lnTo>
                    <a:pt x="16144" y="14410"/>
                  </a:lnTo>
                  <a:lnTo>
                    <a:pt x="15925" y="14679"/>
                  </a:lnTo>
                  <a:lnTo>
                    <a:pt x="15705" y="14947"/>
                  </a:lnTo>
                  <a:lnTo>
                    <a:pt x="15460" y="15192"/>
                  </a:lnTo>
                  <a:lnTo>
                    <a:pt x="15216" y="15436"/>
                  </a:lnTo>
                  <a:lnTo>
                    <a:pt x="14948" y="15656"/>
                  </a:lnTo>
                  <a:lnTo>
                    <a:pt x="14679" y="15875"/>
                  </a:lnTo>
                  <a:lnTo>
                    <a:pt x="14386" y="16071"/>
                  </a:lnTo>
                  <a:lnTo>
                    <a:pt x="14093" y="16266"/>
                  </a:lnTo>
                  <a:lnTo>
                    <a:pt x="13800" y="16437"/>
                  </a:lnTo>
                  <a:lnTo>
                    <a:pt x="13482" y="16584"/>
                  </a:lnTo>
                  <a:lnTo>
                    <a:pt x="13165" y="16730"/>
                  </a:lnTo>
                  <a:lnTo>
                    <a:pt x="12847" y="16877"/>
                  </a:lnTo>
                  <a:lnTo>
                    <a:pt x="12505" y="16974"/>
                  </a:lnTo>
                  <a:lnTo>
                    <a:pt x="12163" y="17072"/>
                  </a:lnTo>
                  <a:lnTo>
                    <a:pt x="11821" y="17170"/>
                  </a:lnTo>
                  <a:lnTo>
                    <a:pt x="11455" y="17219"/>
                  </a:lnTo>
                  <a:lnTo>
                    <a:pt x="11089" y="17268"/>
                  </a:lnTo>
                  <a:lnTo>
                    <a:pt x="10722" y="17292"/>
                  </a:lnTo>
                  <a:lnTo>
                    <a:pt x="10356" y="17316"/>
                  </a:lnTo>
                  <a:lnTo>
                    <a:pt x="9990" y="17292"/>
                  </a:lnTo>
                  <a:lnTo>
                    <a:pt x="9623" y="17268"/>
                  </a:lnTo>
                  <a:lnTo>
                    <a:pt x="9257" y="17219"/>
                  </a:lnTo>
                  <a:lnTo>
                    <a:pt x="8891" y="17170"/>
                  </a:lnTo>
                  <a:lnTo>
                    <a:pt x="8549" y="17072"/>
                  </a:lnTo>
                  <a:lnTo>
                    <a:pt x="8207" y="16974"/>
                  </a:lnTo>
                  <a:lnTo>
                    <a:pt x="7865" y="16877"/>
                  </a:lnTo>
                  <a:lnTo>
                    <a:pt x="7547" y="16730"/>
                  </a:lnTo>
                  <a:lnTo>
                    <a:pt x="7230" y="16584"/>
                  </a:lnTo>
                  <a:lnTo>
                    <a:pt x="6912" y="16437"/>
                  </a:lnTo>
                  <a:lnTo>
                    <a:pt x="6619" y="16266"/>
                  </a:lnTo>
                  <a:lnTo>
                    <a:pt x="6326" y="16071"/>
                  </a:lnTo>
                  <a:lnTo>
                    <a:pt x="6033" y="15875"/>
                  </a:lnTo>
                  <a:lnTo>
                    <a:pt x="5765" y="15656"/>
                  </a:lnTo>
                  <a:lnTo>
                    <a:pt x="5496" y="15436"/>
                  </a:lnTo>
                  <a:lnTo>
                    <a:pt x="5252" y="15192"/>
                  </a:lnTo>
                  <a:lnTo>
                    <a:pt x="5007" y="14947"/>
                  </a:lnTo>
                  <a:lnTo>
                    <a:pt x="4788" y="14679"/>
                  </a:lnTo>
                  <a:lnTo>
                    <a:pt x="4568" y="14410"/>
                  </a:lnTo>
                  <a:lnTo>
                    <a:pt x="4372" y="14117"/>
                  </a:lnTo>
                  <a:lnTo>
                    <a:pt x="4177" y="13824"/>
                  </a:lnTo>
                  <a:lnTo>
                    <a:pt x="4006" y="13531"/>
                  </a:lnTo>
                  <a:lnTo>
                    <a:pt x="3860" y="13213"/>
                  </a:lnTo>
                  <a:lnTo>
                    <a:pt x="3713" y="12896"/>
                  </a:lnTo>
                  <a:lnTo>
                    <a:pt x="3566" y="12578"/>
                  </a:lnTo>
                  <a:lnTo>
                    <a:pt x="3469" y="12236"/>
                  </a:lnTo>
                  <a:lnTo>
                    <a:pt x="3371" y="11894"/>
                  </a:lnTo>
                  <a:lnTo>
                    <a:pt x="3273" y="11553"/>
                  </a:lnTo>
                  <a:lnTo>
                    <a:pt x="3225" y="11186"/>
                  </a:lnTo>
                  <a:lnTo>
                    <a:pt x="3176" y="10820"/>
                  </a:lnTo>
                  <a:lnTo>
                    <a:pt x="3151" y="10454"/>
                  </a:lnTo>
                  <a:lnTo>
                    <a:pt x="3127" y="10087"/>
                  </a:lnTo>
                  <a:lnTo>
                    <a:pt x="3151" y="9721"/>
                  </a:lnTo>
                  <a:lnTo>
                    <a:pt x="3176" y="9354"/>
                  </a:lnTo>
                  <a:lnTo>
                    <a:pt x="3225" y="8988"/>
                  </a:lnTo>
                  <a:lnTo>
                    <a:pt x="3273" y="8622"/>
                  </a:lnTo>
                  <a:lnTo>
                    <a:pt x="3371" y="8280"/>
                  </a:lnTo>
                  <a:lnTo>
                    <a:pt x="3469" y="7938"/>
                  </a:lnTo>
                  <a:lnTo>
                    <a:pt x="3566" y="7596"/>
                  </a:lnTo>
                  <a:lnTo>
                    <a:pt x="3713" y="7279"/>
                  </a:lnTo>
                  <a:lnTo>
                    <a:pt x="3860" y="6961"/>
                  </a:lnTo>
                  <a:lnTo>
                    <a:pt x="4006" y="6644"/>
                  </a:lnTo>
                  <a:lnTo>
                    <a:pt x="4177" y="6350"/>
                  </a:lnTo>
                  <a:lnTo>
                    <a:pt x="4372" y="6057"/>
                  </a:lnTo>
                  <a:lnTo>
                    <a:pt x="4568" y="5764"/>
                  </a:lnTo>
                  <a:lnTo>
                    <a:pt x="4788" y="5496"/>
                  </a:lnTo>
                  <a:lnTo>
                    <a:pt x="5007" y="5227"/>
                  </a:lnTo>
                  <a:lnTo>
                    <a:pt x="5252" y="4983"/>
                  </a:lnTo>
                  <a:lnTo>
                    <a:pt x="5496" y="4739"/>
                  </a:lnTo>
                  <a:lnTo>
                    <a:pt x="5765" y="4519"/>
                  </a:lnTo>
                  <a:lnTo>
                    <a:pt x="6033" y="4299"/>
                  </a:lnTo>
                  <a:lnTo>
                    <a:pt x="6326" y="4104"/>
                  </a:lnTo>
                  <a:lnTo>
                    <a:pt x="6619" y="3908"/>
                  </a:lnTo>
                  <a:lnTo>
                    <a:pt x="6912" y="3737"/>
                  </a:lnTo>
                  <a:lnTo>
                    <a:pt x="7230" y="3591"/>
                  </a:lnTo>
                  <a:lnTo>
                    <a:pt x="7547" y="3444"/>
                  </a:lnTo>
                  <a:lnTo>
                    <a:pt x="7865" y="3298"/>
                  </a:lnTo>
                  <a:lnTo>
                    <a:pt x="8207" y="3200"/>
                  </a:lnTo>
                  <a:lnTo>
                    <a:pt x="8549" y="3102"/>
                  </a:lnTo>
                  <a:lnTo>
                    <a:pt x="8891" y="3004"/>
                  </a:lnTo>
                  <a:lnTo>
                    <a:pt x="9257" y="2956"/>
                  </a:lnTo>
                  <a:lnTo>
                    <a:pt x="9623" y="2907"/>
                  </a:lnTo>
                  <a:lnTo>
                    <a:pt x="9990" y="2882"/>
                  </a:lnTo>
                  <a:lnTo>
                    <a:pt x="10356" y="2858"/>
                  </a:lnTo>
                  <a:close/>
                  <a:moveTo>
                    <a:pt x="8060" y="0"/>
                  </a:moveTo>
                  <a:lnTo>
                    <a:pt x="6717" y="2516"/>
                  </a:lnTo>
                  <a:lnTo>
                    <a:pt x="3908" y="2003"/>
                  </a:lnTo>
                  <a:lnTo>
                    <a:pt x="3786" y="4861"/>
                  </a:lnTo>
                  <a:lnTo>
                    <a:pt x="1026" y="5593"/>
                  </a:lnTo>
                  <a:lnTo>
                    <a:pt x="2174" y="8207"/>
                  </a:lnTo>
                  <a:lnTo>
                    <a:pt x="1" y="10087"/>
                  </a:lnTo>
                  <a:lnTo>
                    <a:pt x="2174" y="11968"/>
                  </a:lnTo>
                  <a:lnTo>
                    <a:pt x="1026" y="14581"/>
                  </a:lnTo>
                  <a:lnTo>
                    <a:pt x="3786" y="15314"/>
                  </a:lnTo>
                  <a:lnTo>
                    <a:pt x="3908" y="18171"/>
                  </a:lnTo>
                  <a:lnTo>
                    <a:pt x="6717" y="17658"/>
                  </a:lnTo>
                  <a:lnTo>
                    <a:pt x="8060" y="20174"/>
                  </a:lnTo>
                  <a:lnTo>
                    <a:pt x="10356" y="18489"/>
                  </a:lnTo>
                  <a:lnTo>
                    <a:pt x="12652" y="20174"/>
                  </a:lnTo>
                  <a:lnTo>
                    <a:pt x="13995" y="17658"/>
                  </a:lnTo>
                  <a:lnTo>
                    <a:pt x="16804" y="18171"/>
                  </a:lnTo>
                  <a:lnTo>
                    <a:pt x="16926" y="15314"/>
                  </a:lnTo>
                  <a:lnTo>
                    <a:pt x="19686" y="14581"/>
                  </a:lnTo>
                  <a:lnTo>
                    <a:pt x="18538" y="11968"/>
                  </a:lnTo>
                  <a:lnTo>
                    <a:pt x="20711" y="10087"/>
                  </a:lnTo>
                  <a:lnTo>
                    <a:pt x="18538" y="8207"/>
                  </a:lnTo>
                  <a:lnTo>
                    <a:pt x="19686" y="5593"/>
                  </a:lnTo>
                  <a:lnTo>
                    <a:pt x="16926" y="4861"/>
                  </a:lnTo>
                  <a:lnTo>
                    <a:pt x="16804" y="2003"/>
                  </a:lnTo>
                  <a:lnTo>
                    <a:pt x="13995" y="2516"/>
                  </a:lnTo>
                  <a:lnTo>
                    <a:pt x="12652" y="0"/>
                  </a:lnTo>
                  <a:lnTo>
                    <a:pt x="10356" y="1686"/>
                  </a:lnTo>
                  <a:lnTo>
                    <a:pt x="806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  <p:sp>
          <p:nvSpPr>
            <p:cNvPr id="8" name="Shape 711"/>
            <p:cNvSpPr/>
            <p:nvPr/>
          </p:nvSpPr>
          <p:spPr>
            <a:xfrm>
              <a:off x="6016600" y="1005000"/>
              <a:ext cx="337050" cy="337050"/>
            </a:xfrm>
            <a:custGeom>
              <a:avLst/>
              <a:gdLst/>
              <a:ahLst/>
              <a:cxnLst/>
              <a:rect l="0" t="0" r="0" b="0"/>
              <a:pathLst>
                <a:path w="13482" h="13482" extrusionOk="0">
                  <a:moveTo>
                    <a:pt x="6741" y="0"/>
                  </a:moveTo>
                  <a:lnTo>
                    <a:pt x="6399" y="25"/>
                  </a:lnTo>
                  <a:lnTo>
                    <a:pt x="6057" y="49"/>
                  </a:lnTo>
                  <a:lnTo>
                    <a:pt x="5715" y="98"/>
                  </a:lnTo>
                  <a:lnTo>
                    <a:pt x="5398" y="147"/>
                  </a:lnTo>
                  <a:lnTo>
                    <a:pt x="5056" y="220"/>
                  </a:lnTo>
                  <a:lnTo>
                    <a:pt x="4738" y="318"/>
                  </a:lnTo>
                  <a:lnTo>
                    <a:pt x="4421" y="416"/>
                  </a:lnTo>
                  <a:lnTo>
                    <a:pt x="4128" y="538"/>
                  </a:lnTo>
                  <a:lnTo>
                    <a:pt x="3835" y="684"/>
                  </a:lnTo>
                  <a:lnTo>
                    <a:pt x="3542" y="831"/>
                  </a:lnTo>
                  <a:lnTo>
                    <a:pt x="3249" y="977"/>
                  </a:lnTo>
                  <a:lnTo>
                    <a:pt x="2980" y="1173"/>
                  </a:lnTo>
                  <a:lnTo>
                    <a:pt x="2711" y="1344"/>
                  </a:lnTo>
                  <a:lnTo>
                    <a:pt x="2467" y="1539"/>
                  </a:lnTo>
                  <a:lnTo>
                    <a:pt x="2223" y="1759"/>
                  </a:lnTo>
                  <a:lnTo>
                    <a:pt x="1979" y="1979"/>
                  </a:lnTo>
                  <a:lnTo>
                    <a:pt x="1759" y="2223"/>
                  </a:lnTo>
                  <a:lnTo>
                    <a:pt x="1539" y="2467"/>
                  </a:lnTo>
                  <a:lnTo>
                    <a:pt x="1344" y="2711"/>
                  </a:lnTo>
                  <a:lnTo>
                    <a:pt x="1173" y="2980"/>
                  </a:lnTo>
                  <a:lnTo>
                    <a:pt x="977" y="3249"/>
                  </a:lnTo>
                  <a:lnTo>
                    <a:pt x="831" y="3542"/>
                  </a:lnTo>
                  <a:lnTo>
                    <a:pt x="684" y="3835"/>
                  </a:lnTo>
                  <a:lnTo>
                    <a:pt x="538" y="4128"/>
                  </a:lnTo>
                  <a:lnTo>
                    <a:pt x="416" y="4421"/>
                  </a:lnTo>
                  <a:lnTo>
                    <a:pt x="318" y="4738"/>
                  </a:lnTo>
                  <a:lnTo>
                    <a:pt x="220" y="5056"/>
                  </a:lnTo>
                  <a:lnTo>
                    <a:pt x="147" y="5398"/>
                  </a:lnTo>
                  <a:lnTo>
                    <a:pt x="98" y="5715"/>
                  </a:lnTo>
                  <a:lnTo>
                    <a:pt x="49" y="6057"/>
                  </a:lnTo>
                  <a:lnTo>
                    <a:pt x="25" y="6399"/>
                  </a:lnTo>
                  <a:lnTo>
                    <a:pt x="0" y="6741"/>
                  </a:lnTo>
                  <a:lnTo>
                    <a:pt x="25" y="7083"/>
                  </a:lnTo>
                  <a:lnTo>
                    <a:pt x="49" y="7425"/>
                  </a:lnTo>
                  <a:lnTo>
                    <a:pt x="98" y="7767"/>
                  </a:lnTo>
                  <a:lnTo>
                    <a:pt x="147" y="8084"/>
                  </a:lnTo>
                  <a:lnTo>
                    <a:pt x="220" y="8426"/>
                  </a:lnTo>
                  <a:lnTo>
                    <a:pt x="318" y="8744"/>
                  </a:lnTo>
                  <a:lnTo>
                    <a:pt x="416" y="9061"/>
                  </a:lnTo>
                  <a:lnTo>
                    <a:pt x="538" y="9354"/>
                  </a:lnTo>
                  <a:lnTo>
                    <a:pt x="684" y="9648"/>
                  </a:lnTo>
                  <a:lnTo>
                    <a:pt x="831" y="9941"/>
                  </a:lnTo>
                  <a:lnTo>
                    <a:pt x="977" y="10234"/>
                  </a:lnTo>
                  <a:lnTo>
                    <a:pt x="1173" y="10502"/>
                  </a:lnTo>
                  <a:lnTo>
                    <a:pt x="1344" y="10771"/>
                  </a:lnTo>
                  <a:lnTo>
                    <a:pt x="1539" y="11015"/>
                  </a:lnTo>
                  <a:lnTo>
                    <a:pt x="1759" y="11259"/>
                  </a:lnTo>
                  <a:lnTo>
                    <a:pt x="1979" y="11504"/>
                  </a:lnTo>
                  <a:lnTo>
                    <a:pt x="2223" y="11723"/>
                  </a:lnTo>
                  <a:lnTo>
                    <a:pt x="2467" y="11943"/>
                  </a:lnTo>
                  <a:lnTo>
                    <a:pt x="2711" y="12139"/>
                  </a:lnTo>
                  <a:lnTo>
                    <a:pt x="2980" y="12310"/>
                  </a:lnTo>
                  <a:lnTo>
                    <a:pt x="3249" y="12505"/>
                  </a:lnTo>
                  <a:lnTo>
                    <a:pt x="3542" y="12652"/>
                  </a:lnTo>
                  <a:lnTo>
                    <a:pt x="3835" y="12798"/>
                  </a:lnTo>
                  <a:lnTo>
                    <a:pt x="4128" y="12945"/>
                  </a:lnTo>
                  <a:lnTo>
                    <a:pt x="4421" y="13067"/>
                  </a:lnTo>
                  <a:lnTo>
                    <a:pt x="4738" y="13164"/>
                  </a:lnTo>
                  <a:lnTo>
                    <a:pt x="5056" y="13262"/>
                  </a:lnTo>
                  <a:lnTo>
                    <a:pt x="5398" y="13335"/>
                  </a:lnTo>
                  <a:lnTo>
                    <a:pt x="5715" y="13384"/>
                  </a:lnTo>
                  <a:lnTo>
                    <a:pt x="6057" y="13433"/>
                  </a:lnTo>
                  <a:lnTo>
                    <a:pt x="6399" y="13458"/>
                  </a:lnTo>
                  <a:lnTo>
                    <a:pt x="6741" y="13482"/>
                  </a:lnTo>
                  <a:lnTo>
                    <a:pt x="7083" y="13458"/>
                  </a:lnTo>
                  <a:lnTo>
                    <a:pt x="7425" y="13433"/>
                  </a:lnTo>
                  <a:lnTo>
                    <a:pt x="7767" y="13384"/>
                  </a:lnTo>
                  <a:lnTo>
                    <a:pt x="8084" y="13335"/>
                  </a:lnTo>
                  <a:lnTo>
                    <a:pt x="8426" y="13262"/>
                  </a:lnTo>
                  <a:lnTo>
                    <a:pt x="8744" y="13164"/>
                  </a:lnTo>
                  <a:lnTo>
                    <a:pt x="9061" y="13067"/>
                  </a:lnTo>
                  <a:lnTo>
                    <a:pt x="9354" y="12945"/>
                  </a:lnTo>
                  <a:lnTo>
                    <a:pt x="9647" y="12798"/>
                  </a:lnTo>
                  <a:lnTo>
                    <a:pt x="9940" y="12652"/>
                  </a:lnTo>
                  <a:lnTo>
                    <a:pt x="10234" y="12505"/>
                  </a:lnTo>
                  <a:lnTo>
                    <a:pt x="10502" y="12310"/>
                  </a:lnTo>
                  <a:lnTo>
                    <a:pt x="10771" y="12139"/>
                  </a:lnTo>
                  <a:lnTo>
                    <a:pt x="11015" y="11943"/>
                  </a:lnTo>
                  <a:lnTo>
                    <a:pt x="11259" y="11723"/>
                  </a:lnTo>
                  <a:lnTo>
                    <a:pt x="11504" y="11504"/>
                  </a:lnTo>
                  <a:lnTo>
                    <a:pt x="11723" y="11259"/>
                  </a:lnTo>
                  <a:lnTo>
                    <a:pt x="11943" y="11015"/>
                  </a:lnTo>
                  <a:lnTo>
                    <a:pt x="12139" y="10771"/>
                  </a:lnTo>
                  <a:lnTo>
                    <a:pt x="12310" y="10502"/>
                  </a:lnTo>
                  <a:lnTo>
                    <a:pt x="12505" y="10234"/>
                  </a:lnTo>
                  <a:lnTo>
                    <a:pt x="12651" y="9941"/>
                  </a:lnTo>
                  <a:lnTo>
                    <a:pt x="12798" y="9648"/>
                  </a:lnTo>
                  <a:lnTo>
                    <a:pt x="12945" y="9354"/>
                  </a:lnTo>
                  <a:lnTo>
                    <a:pt x="13067" y="9061"/>
                  </a:lnTo>
                  <a:lnTo>
                    <a:pt x="13164" y="8744"/>
                  </a:lnTo>
                  <a:lnTo>
                    <a:pt x="13262" y="8426"/>
                  </a:lnTo>
                  <a:lnTo>
                    <a:pt x="13335" y="8084"/>
                  </a:lnTo>
                  <a:lnTo>
                    <a:pt x="13384" y="7767"/>
                  </a:lnTo>
                  <a:lnTo>
                    <a:pt x="13433" y="7425"/>
                  </a:lnTo>
                  <a:lnTo>
                    <a:pt x="13457" y="7083"/>
                  </a:lnTo>
                  <a:lnTo>
                    <a:pt x="13482" y="6741"/>
                  </a:lnTo>
                  <a:lnTo>
                    <a:pt x="13457" y="6399"/>
                  </a:lnTo>
                  <a:lnTo>
                    <a:pt x="13433" y="6057"/>
                  </a:lnTo>
                  <a:lnTo>
                    <a:pt x="13384" y="5715"/>
                  </a:lnTo>
                  <a:lnTo>
                    <a:pt x="13335" y="5398"/>
                  </a:lnTo>
                  <a:lnTo>
                    <a:pt x="13262" y="5056"/>
                  </a:lnTo>
                  <a:lnTo>
                    <a:pt x="13164" y="4738"/>
                  </a:lnTo>
                  <a:lnTo>
                    <a:pt x="13067" y="4421"/>
                  </a:lnTo>
                  <a:lnTo>
                    <a:pt x="12945" y="4128"/>
                  </a:lnTo>
                  <a:lnTo>
                    <a:pt x="12798" y="3835"/>
                  </a:lnTo>
                  <a:lnTo>
                    <a:pt x="12651" y="3542"/>
                  </a:lnTo>
                  <a:lnTo>
                    <a:pt x="12505" y="3249"/>
                  </a:lnTo>
                  <a:lnTo>
                    <a:pt x="12310" y="2980"/>
                  </a:lnTo>
                  <a:lnTo>
                    <a:pt x="12139" y="2711"/>
                  </a:lnTo>
                  <a:lnTo>
                    <a:pt x="11943" y="2467"/>
                  </a:lnTo>
                  <a:lnTo>
                    <a:pt x="11723" y="2223"/>
                  </a:lnTo>
                  <a:lnTo>
                    <a:pt x="11504" y="1979"/>
                  </a:lnTo>
                  <a:lnTo>
                    <a:pt x="11259" y="1759"/>
                  </a:lnTo>
                  <a:lnTo>
                    <a:pt x="11015" y="1539"/>
                  </a:lnTo>
                  <a:lnTo>
                    <a:pt x="10771" y="1344"/>
                  </a:lnTo>
                  <a:lnTo>
                    <a:pt x="10502" y="1173"/>
                  </a:lnTo>
                  <a:lnTo>
                    <a:pt x="10234" y="977"/>
                  </a:lnTo>
                  <a:lnTo>
                    <a:pt x="9940" y="831"/>
                  </a:lnTo>
                  <a:lnTo>
                    <a:pt x="9647" y="684"/>
                  </a:lnTo>
                  <a:lnTo>
                    <a:pt x="9354" y="538"/>
                  </a:lnTo>
                  <a:lnTo>
                    <a:pt x="9061" y="416"/>
                  </a:lnTo>
                  <a:lnTo>
                    <a:pt x="8744" y="318"/>
                  </a:lnTo>
                  <a:lnTo>
                    <a:pt x="8426" y="220"/>
                  </a:lnTo>
                  <a:lnTo>
                    <a:pt x="8084" y="147"/>
                  </a:lnTo>
                  <a:lnTo>
                    <a:pt x="7767" y="98"/>
                  </a:lnTo>
                  <a:lnTo>
                    <a:pt x="7425" y="49"/>
                  </a:lnTo>
                  <a:lnTo>
                    <a:pt x="7083" y="25"/>
                  </a:lnTo>
                  <a:lnTo>
                    <a:pt x="674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>
                <a:solidFill>
                  <a:srgbClr val="F1C232"/>
                </a:solidFill>
              </a:endParaRPr>
            </a:p>
          </p:txBody>
        </p:sp>
      </p:grpSp>
      <p:sp>
        <p:nvSpPr>
          <p:cNvPr id="9" name="Shape 712"/>
          <p:cNvSpPr/>
          <p:nvPr/>
        </p:nvSpPr>
        <p:spPr>
          <a:xfrm>
            <a:off x="6324600" y="361950"/>
            <a:ext cx="400950" cy="226497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512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1504950"/>
            <a:ext cx="3076575" cy="1725613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2812544" y="-19050"/>
            <a:ext cx="33650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FFFFFF"/>
                </a:solidFill>
              </a:rPr>
              <a:t>Recapitulation</a:t>
            </a:r>
            <a:endParaRPr lang="en-US" dirty="0"/>
          </a:p>
        </p:txBody>
      </p:sp>
      <p:sp>
        <p:nvSpPr>
          <p:cNvPr id="14" name="Shape 248"/>
          <p:cNvSpPr txBox="1">
            <a:spLocks noGrp="1"/>
          </p:cNvSpPr>
          <p:nvPr>
            <p:ph type="ctrTitle"/>
          </p:nvPr>
        </p:nvSpPr>
        <p:spPr>
          <a:xfrm>
            <a:off x="1143000" y="666750"/>
            <a:ext cx="6720300" cy="990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 smtClean="0"/>
              <a:t>ACID &amp; BASE </a:t>
            </a:r>
            <a:endParaRPr lang="en" dirty="0"/>
          </a:p>
        </p:txBody>
      </p:sp>
      <p:pic>
        <p:nvPicPr>
          <p:cNvPr id="15" name="Picture 14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7981500" flipV="1">
            <a:off x="2889905" y="1660921"/>
            <a:ext cx="385656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sp>
        <p:nvSpPr>
          <p:cNvPr id="24" name="Shape 644"/>
          <p:cNvSpPr/>
          <p:nvPr/>
        </p:nvSpPr>
        <p:spPr>
          <a:xfrm>
            <a:off x="2209800" y="18097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 smtClean="0"/>
          </a:p>
          <a:p>
            <a:pPr lvl="0">
              <a:spcBef>
                <a:spcPts val="0"/>
              </a:spcBef>
              <a:buNone/>
            </a:pPr>
            <a:endParaRPr lang="en-US" dirty="0"/>
          </a:p>
          <a:p>
            <a:pPr lvl="0">
              <a:spcBef>
                <a:spcPts val="0"/>
              </a:spcBef>
              <a:buNone/>
            </a:pPr>
            <a:r>
              <a:rPr lang="en-US" dirty="0" smtClean="0"/>
              <a:t>     Acid</a:t>
            </a:r>
            <a:endParaRPr/>
          </a:p>
        </p:txBody>
      </p:sp>
      <p:sp>
        <p:nvSpPr>
          <p:cNvPr id="25" name="Shape 644"/>
          <p:cNvSpPr/>
          <p:nvPr/>
        </p:nvSpPr>
        <p:spPr>
          <a:xfrm>
            <a:off x="5562600" y="18097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 </a:t>
            </a:r>
            <a:r>
              <a:rPr lang="en-US" dirty="0" smtClean="0"/>
              <a:t>   Base</a:t>
            </a:r>
            <a:endParaRPr/>
          </a:p>
        </p:txBody>
      </p:sp>
      <p:pic>
        <p:nvPicPr>
          <p:cNvPr id="28" name="Picture 27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4852079" flipV="1">
            <a:off x="5769381" y="1599960"/>
            <a:ext cx="385656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pic>
        <p:nvPicPr>
          <p:cNvPr id="29" name="Picture 28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7981500" flipV="1">
            <a:off x="2589545" y="2651523"/>
            <a:ext cx="385656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pic>
        <p:nvPicPr>
          <p:cNvPr id="30" name="Picture 29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4852079" flipV="1">
            <a:off x="6285251" y="2620392"/>
            <a:ext cx="302265" cy="47975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sp>
        <p:nvSpPr>
          <p:cNvPr id="31" name="Shape 644"/>
          <p:cNvSpPr/>
          <p:nvPr/>
        </p:nvSpPr>
        <p:spPr>
          <a:xfrm>
            <a:off x="2057400" y="2800350"/>
            <a:ext cx="1447800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sz="1000" dirty="0" smtClean="0"/>
          </a:p>
          <a:p>
            <a:pPr lvl="0">
              <a:spcBef>
                <a:spcPts val="0"/>
              </a:spcBef>
              <a:buNone/>
            </a:pPr>
            <a:endParaRPr lang="en-US" sz="1000" dirty="0"/>
          </a:p>
          <a:p>
            <a:pPr lvl="0">
              <a:spcBef>
                <a:spcPts val="0"/>
              </a:spcBef>
              <a:buNone/>
            </a:pPr>
            <a:endParaRPr lang="en-US" sz="1000" dirty="0" smtClean="0"/>
          </a:p>
          <a:p>
            <a:pPr lvl="0">
              <a:spcBef>
                <a:spcPts val="0"/>
              </a:spcBef>
              <a:buNone/>
            </a:pPr>
            <a:endParaRPr lang="en-US" sz="1000" dirty="0"/>
          </a:p>
          <a:p>
            <a:pPr lvl="0">
              <a:spcBef>
                <a:spcPts val="0"/>
              </a:spcBef>
              <a:buNone/>
            </a:pPr>
            <a:r>
              <a:rPr lang="en-US" sz="1000" b="1" dirty="0">
                <a:solidFill>
                  <a:schemeClr val="bg1"/>
                </a:solidFill>
              </a:rPr>
              <a:t> </a:t>
            </a:r>
            <a:r>
              <a:rPr lang="en-US" sz="1000" b="1" dirty="0" smtClean="0">
                <a:solidFill>
                  <a:schemeClr val="bg1"/>
                </a:solidFill>
              </a:rPr>
              <a:t>      </a:t>
            </a:r>
            <a:r>
              <a:rPr lang="en-US" sz="1200" b="1" dirty="0" smtClean="0">
                <a:solidFill>
                  <a:schemeClr val="bg1"/>
                </a:solidFill>
              </a:rPr>
              <a:t>  Acidic </a:t>
            </a:r>
            <a:br>
              <a:rPr lang="en-US" sz="1200" b="1" dirty="0" smtClean="0">
                <a:solidFill>
                  <a:schemeClr val="bg1"/>
                </a:solidFill>
              </a:rPr>
            </a:br>
            <a:r>
              <a:rPr lang="en-US" sz="1200" b="1" dirty="0" smtClean="0">
                <a:solidFill>
                  <a:schemeClr val="bg1"/>
                </a:solidFill>
              </a:rPr>
              <a:t>    due </a:t>
            </a:r>
            <a:r>
              <a:rPr lang="en-US" sz="1200" b="1" dirty="0">
                <a:solidFill>
                  <a:schemeClr val="bg1"/>
                </a:solidFill>
              </a:rPr>
              <a:t>to H</a:t>
            </a:r>
            <a:r>
              <a:rPr lang="en-US" sz="1200" b="1" baseline="30000" dirty="0">
                <a:solidFill>
                  <a:schemeClr val="bg1"/>
                </a:solidFill>
              </a:rPr>
              <a:t>+ </a:t>
            </a:r>
            <a:r>
              <a:rPr lang="en-US" sz="1200" b="1" dirty="0">
                <a:solidFill>
                  <a:schemeClr val="bg1"/>
                </a:solidFill>
              </a:rPr>
              <a:t>ions</a:t>
            </a:r>
            <a:endParaRPr sz="1200" b="1">
              <a:solidFill>
                <a:schemeClr val="bg1"/>
              </a:solidFill>
            </a:endParaRPr>
          </a:p>
        </p:txBody>
      </p:sp>
      <p:sp>
        <p:nvSpPr>
          <p:cNvPr id="32" name="Shape 644"/>
          <p:cNvSpPr/>
          <p:nvPr/>
        </p:nvSpPr>
        <p:spPr>
          <a:xfrm>
            <a:off x="5943600" y="27241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sz="1200" b="1" dirty="0" smtClean="0"/>
          </a:p>
          <a:p>
            <a:pPr lvl="0">
              <a:spcBef>
                <a:spcPts val="0"/>
              </a:spcBef>
              <a:buNone/>
            </a:pPr>
            <a:endParaRPr lang="en-US" sz="1200" b="1" dirty="0"/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/>
              <a:t>       </a:t>
            </a:r>
          </a:p>
          <a:p>
            <a:pPr lvl="0">
              <a:spcBef>
                <a:spcPts val="0"/>
              </a:spcBef>
              <a:buNone/>
            </a:pPr>
            <a:r>
              <a:rPr lang="en-US" sz="1200" b="1" dirty="0"/>
              <a:t> </a:t>
            </a:r>
            <a:r>
              <a:rPr lang="en-US" sz="1200" b="1" dirty="0" smtClean="0"/>
              <a:t>       </a:t>
            </a:r>
            <a:r>
              <a:rPr lang="en-US" sz="1200" b="1" dirty="0" smtClean="0">
                <a:solidFill>
                  <a:schemeClr val="bg1"/>
                </a:solidFill>
              </a:rPr>
              <a:t>  Base </a:t>
            </a:r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>
                <a:solidFill>
                  <a:schemeClr val="bg1"/>
                </a:solidFill>
              </a:rPr>
              <a:t>due </a:t>
            </a:r>
            <a:r>
              <a:rPr lang="en-US" sz="1200" b="1" dirty="0">
                <a:solidFill>
                  <a:schemeClr val="bg1"/>
                </a:solidFill>
              </a:rPr>
              <a:t>to OH</a:t>
            </a:r>
            <a:r>
              <a:rPr lang="en-US" sz="1200" b="1" baseline="30000" dirty="0">
                <a:solidFill>
                  <a:schemeClr val="bg1"/>
                </a:solidFill>
              </a:rPr>
              <a:t>- </a:t>
            </a:r>
            <a:r>
              <a:rPr lang="en-US" sz="1200" b="1" dirty="0">
                <a:solidFill>
                  <a:schemeClr val="bg1"/>
                </a:solidFill>
              </a:rPr>
              <a:t>ions</a:t>
            </a:r>
            <a:endParaRPr sz="1200" b="1">
              <a:solidFill>
                <a:schemeClr val="bg1"/>
              </a:solidFill>
            </a:endParaRPr>
          </a:p>
        </p:txBody>
      </p:sp>
      <p:pic>
        <p:nvPicPr>
          <p:cNvPr id="33" name="Picture 32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9516942">
            <a:off x="1426134" y="3721996"/>
            <a:ext cx="889945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pic>
        <p:nvPicPr>
          <p:cNvPr id="35" name="Picture 34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6200000" flipV="1">
            <a:off x="2223408" y="3883780"/>
            <a:ext cx="843801" cy="49967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pic>
        <p:nvPicPr>
          <p:cNvPr id="36" name="Picture 35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3301787" flipV="1">
            <a:off x="3093795" y="3746798"/>
            <a:ext cx="860455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sp>
        <p:nvSpPr>
          <p:cNvPr id="40" name="Shape 644"/>
          <p:cNvSpPr/>
          <p:nvPr/>
        </p:nvSpPr>
        <p:spPr>
          <a:xfrm>
            <a:off x="3200400" y="3867150"/>
            <a:ext cx="1371600" cy="8382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lang="en-US" sz="1200" b="1" dirty="0" smtClean="0"/>
          </a:p>
          <a:p>
            <a:endParaRPr lang="en-US" sz="1200" b="1" dirty="0"/>
          </a:p>
          <a:p>
            <a:endParaRPr lang="en-US" sz="1200" b="1" dirty="0" smtClean="0"/>
          </a:p>
          <a:p>
            <a:pPr algn="just"/>
            <a:endParaRPr lang="en-US" sz="1200" b="1" dirty="0"/>
          </a:p>
          <a:p>
            <a:pPr algn="just"/>
            <a:r>
              <a:rPr lang="en-US" sz="1200" b="1" dirty="0"/>
              <a:t> </a:t>
            </a:r>
            <a:r>
              <a:rPr lang="en-US" sz="1200" b="1" dirty="0" smtClean="0"/>
              <a:t>     Produces </a:t>
            </a:r>
          </a:p>
          <a:p>
            <a:pPr algn="just"/>
            <a:r>
              <a:rPr lang="en-US" sz="1200" b="1" dirty="0" smtClean="0"/>
              <a:t>    H</a:t>
            </a:r>
            <a:r>
              <a:rPr lang="en-US" sz="1200" b="1" baseline="-25000" dirty="0" smtClean="0"/>
              <a:t>2 </a:t>
            </a:r>
            <a:r>
              <a:rPr lang="en-US" sz="1200" b="1" dirty="0" smtClean="0"/>
              <a:t>gas </a:t>
            </a:r>
            <a:r>
              <a:rPr lang="en-US" sz="1200" b="1" dirty="0"/>
              <a:t>with </a:t>
            </a:r>
            <a:endParaRPr lang="en-US" sz="1200" b="1" dirty="0" smtClean="0"/>
          </a:p>
          <a:p>
            <a:pPr algn="just"/>
            <a:r>
              <a:rPr lang="en-US" sz="1200" b="1" dirty="0"/>
              <a:t> </a:t>
            </a:r>
            <a:r>
              <a:rPr lang="en-US" sz="1200" b="1" dirty="0" smtClean="0"/>
              <a:t>     metals</a:t>
            </a:r>
            <a:endParaRPr lang="en-US" sz="1200" b="1" dirty="0"/>
          </a:p>
        </p:txBody>
      </p:sp>
      <p:sp>
        <p:nvSpPr>
          <p:cNvPr id="41" name="Shape 644"/>
          <p:cNvSpPr/>
          <p:nvPr/>
        </p:nvSpPr>
        <p:spPr>
          <a:xfrm>
            <a:off x="1828800" y="41719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1200" b="1" dirty="0" smtClean="0"/>
              <a:t>     Conduct </a:t>
            </a:r>
          </a:p>
          <a:p>
            <a:r>
              <a:rPr lang="en-US" sz="1200" b="1" dirty="0" smtClean="0"/>
              <a:t>    electricity </a:t>
            </a:r>
            <a:endParaRPr lang="en-US" sz="1200" b="1" dirty="0"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" name="Shape 644"/>
          <p:cNvSpPr/>
          <p:nvPr/>
        </p:nvSpPr>
        <p:spPr>
          <a:xfrm>
            <a:off x="609600" y="38671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 smtClean="0"/>
          </a:p>
          <a:p>
            <a:pPr lvl="0">
              <a:spcBef>
                <a:spcPts val="0"/>
              </a:spcBef>
              <a:buNone/>
            </a:pPr>
            <a:endParaRPr lang="en-US" dirty="0"/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/>
              <a:t>       Sour</a:t>
            </a:r>
            <a:endParaRPr sz="1200" b="1"/>
          </a:p>
        </p:txBody>
      </p:sp>
      <p:pic>
        <p:nvPicPr>
          <p:cNvPr id="44" name="Picture 43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8273281">
            <a:off x="5448648" y="3752080"/>
            <a:ext cx="907347" cy="4571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pic>
        <p:nvPicPr>
          <p:cNvPr id="45" name="Picture 44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6200000" flipV="1">
            <a:off x="6308683" y="3806867"/>
            <a:ext cx="843801" cy="49967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sp>
        <p:nvSpPr>
          <p:cNvPr id="46" name="Shape 644"/>
          <p:cNvSpPr/>
          <p:nvPr/>
        </p:nvSpPr>
        <p:spPr>
          <a:xfrm>
            <a:off x="7162800" y="3714750"/>
            <a:ext cx="1371600" cy="7620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 smtClean="0"/>
          </a:p>
          <a:p>
            <a:pPr lvl="0">
              <a:spcBef>
                <a:spcPts val="0"/>
              </a:spcBef>
              <a:buNone/>
            </a:pPr>
            <a:endParaRPr lang="en-US" dirty="0"/>
          </a:p>
          <a:p>
            <a:pPr lvl="0">
              <a:spcBef>
                <a:spcPts val="0"/>
              </a:spcBef>
              <a:buNone/>
            </a:pPr>
            <a:endParaRPr lang="en-US" dirty="0" smtClean="0"/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/>
              <a:t>    Neutralize  </a:t>
            </a:r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/>
              <a:t>    acidity</a:t>
            </a:r>
            <a:endParaRPr sz="1200" b="1"/>
          </a:p>
        </p:txBody>
      </p:sp>
      <p:sp>
        <p:nvSpPr>
          <p:cNvPr id="47" name="Shape 644"/>
          <p:cNvSpPr/>
          <p:nvPr/>
        </p:nvSpPr>
        <p:spPr>
          <a:xfrm>
            <a:off x="5943600" y="40957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endParaRPr lang="en-US" sz="1200" b="1" dirty="0" smtClean="0">
              <a:solidFill>
                <a:srgbClr val="000000"/>
              </a:solidFill>
            </a:endParaRPr>
          </a:p>
          <a:p>
            <a:pPr lvl="0"/>
            <a:endParaRPr lang="en-US" sz="1200" b="1" dirty="0">
              <a:solidFill>
                <a:srgbClr val="000000"/>
              </a:solidFill>
            </a:endParaRPr>
          </a:p>
          <a:p>
            <a:pPr lvl="0"/>
            <a:endParaRPr lang="en-US" sz="1200" b="1" dirty="0" smtClean="0">
              <a:solidFill>
                <a:srgbClr val="000000"/>
              </a:solidFill>
            </a:endParaRPr>
          </a:p>
          <a:p>
            <a:pPr lvl="0"/>
            <a:endParaRPr lang="en-US" sz="1200" b="1" dirty="0">
              <a:solidFill>
                <a:srgbClr val="000000"/>
              </a:solidFill>
            </a:endParaRPr>
          </a:p>
          <a:p>
            <a:pPr lvl="0"/>
            <a:r>
              <a:rPr lang="en-US" sz="1200" b="1" dirty="0" smtClean="0">
                <a:solidFill>
                  <a:srgbClr val="000000"/>
                </a:solidFill>
              </a:rPr>
              <a:t>      Conduct </a:t>
            </a:r>
            <a:endParaRPr lang="en-US" sz="1200" b="1" dirty="0">
              <a:solidFill>
                <a:srgbClr val="000000"/>
              </a:solidFill>
            </a:endParaRPr>
          </a:p>
          <a:p>
            <a:pPr lvl="0"/>
            <a:r>
              <a:rPr lang="en-US" sz="1200" b="1" dirty="0">
                <a:solidFill>
                  <a:srgbClr val="000000"/>
                </a:solidFill>
              </a:rPr>
              <a:t>    electricity </a:t>
            </a:r>
          </a:p>
        </p:txBody>
      </p:sp>
      <p:sp>
        <p:nvSpPr>
          <p:cNvPr id="48" name="Shape 644"/>
          <p:cNvSpPr/>
          <p:nvPr/>
        </p:nvSpPr>
        <p:spPr>
          <a:xfrm>
            <a:off x="4724400" y="3714750"/>
            <a:ext cx="1314332" cy="685800"/>
          </a:xfrm>
          <a:custGeom>
            <a:avLst/>
            <a:gdLst/>
            <a:ahLst/>
            <a:cxnLst/>
            <a:rect l="0" t="0" r="0" b="0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sz="1200" b="1" dirty="0" smtClean="0"/>
          </a:p>
          <a:p>
            <a:pPr lvl="0">
              <a:spcBef>
                <a:spcPts val="0"/>
              </a:spcBef>
              <a:buNone/>
            </a:pPr>
            <a:endParaRPr lang="en-US" sz="1200" b="1" dirty="0"/>
          </a:p>
          <a:p>
            <a:pPr lvl="0">
              <a:spcBef>
                <a:spcPts val="0"/>
              </a:spcBef>
              <a:buNone/>
            </a:pPr>
            <a:r>
              <a:rPr lang="en-US" sz="1200" b="1" dirty="0" smtClean="0"/>
              <a:t>       Bitter</a:t>
            </a:r>
            <a:endParaRPr sz="1200" b="1"/>
          </a:p>
        </p:txBody>
      </p:sp>
      <p:pic>
        <p:nvPicPr>
          <p:cNvPr id="49" name="Picture 48" descr="E:\emoji\icons\png\food(5).png"/>
          <p:cNvPicPr/>
          <p:nvPr/>
        </p:nvPicPr>
        <p:blipFill>
          <a:blip r:embed="rId4"/>
          <a:srcRect l="75628" t="21357" r="21357" b="21859"/>
          <a:stretch>
            <a:fillRect/>
          </a:stretch>
        </p:blipFill>
        <p:spPr bwMode="auto">
          <a:xfrm rot="13301787" flipV="1">
            <a:off x="6956796" y="3599504"/>
            <a:ext cx="594818" cy="65357"/>
          </a:xfrm>
          <a:prstGeom prst="rect">
            <a:avLst/>
          </a:prstGeom>
          <a:noFill/>
          <a:effectLst>
            <a:outerShdw blurRad="50800" dist="50800" dir="5400000" algn="ctr" rotWithShape="0">
              <a:srgbClr val="FFFF00">
                <a:alpha val="56000"/>
              </a:srgbClr>
            </a:outerShdw>
          </a:effectLst>
        </p:spPr>
      </p:pic>
      <p:sp>
        <p:nvSpPr>
          <p:cNvPr id="51" name="Shape 665"/>
          <p:cNvSpPr/>
          <p:nvPr/>
        </p:nvSpPr>
        <p:spPr>
          <a:xfrm>
            <a:off x="7162800" y="4686301"/>
            <a:ext cx="838200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6 0.0037 L 0.25416 0.0037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 animBg="1"/>
      <p:bldP spid="25" grpId="0" animBg="1"/>
      <p:bldP spid="31" grpId="0" animBg="1"/>
      <p:bldP spid="32" grpId="0" animBg="1"/>
      <p:bldP spid="40" grpId="0" animBg="1"/>
      <p:bldP spid="41" grpId="0" animBg="1"/>
      <p:bldP spid="42" grpId="0" animBg="1"/>
      <p:bldP spid="46" grpId="0" animBg="1"/>
      <p:bldP spid="47" grpId="0" animBg="1"/>
      <p:bldP spid="48" grpId="0" animBg="1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o.sap.com/dam/application/imagelibrary/pictograms/272000/272747.png.adapt.360_203.fals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3225" y="2419350"/>
            <a:ext cx="3076575" cy="1725613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2209800" y="28575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Assessment Sheet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800" y="1047750"/>
            <a:ext cx="8686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1-The </a:t>
            </a:r>
            <a:r>
              <a:rPr lang="en-US" b="1" dirty="0">
                <a:solidFill>
                  <a:srgbClr val="FFC000"/>
                </a:solidFill>
              </a:rPr>
              <a:t>taste of acid is :</a:t>
            </a:r>
          </a:p>
          <a:p>
            <a:pPr lvl="0"/>
            <a:r>
              <a:rPr lang="en-US" b="1" dirty="0" smtClean="0">
                <a:solidFill>
                  <a:srgbClr val="FFC000"/>
                </a:solidFill>
              </a:rPr>
              <a:t>(</a:t>
            </a:r>
            <a:r>
              <a:rPr lang="en-US" b="1" dirty="0" err="1" smtClean="0">
                <a:solidFill>
                  <a:srgbClr val="FFC000"/>
                </a:solidFill>
              </a:rPr>
              <a:t>i</a:t>
            </a:r>
            <a:r>
              <a:rPr lang="en-US" b="1" dirty="0" smtClean="0">
                <a:solidFill>
                  <a:srgbClr val="FFC000"/>
                </a:solidFill>
              </a:rPr>
              <a:t>)Bitter 	 	(</a:t>
            </a:r>
            <a:r>
              <a:rPr lang="en-US" b="1" dirty="0">
                <a:solidFill>
                  <a:srgbClr val="FFC000"/>
                </a:solidFill>
              </a:rPr>
              <a:t>ii) </a:t>
            </a:r>
            <a:r>
              <a:rPr lang="en-US" b="1" dirty="0" smtClean="0">
                <a:solidFill>
                  <a:srgbClr val="FFC000"/>
                </a:solidFill>
              </a:rPr>
              <a:t>Sour		 </a:t>
            </a:r>
            <a:r>
              <a:rPr lang="en-US" b="1" dirty="0">
                <a:solidFill>
                  <a:srgbClr val="FFC000"/>
                </a:solidFill>
              </a:rPr>
              <a:t>(iii) Sweet </a:t>
            </a:r>
            <a:r>
              <a:rPr lang="en-US" b="1" dirty="0" smtClean="0">
                <a:solidFill>
                  <a:srgbClr val="FFC000"/>
                </a:solidFill>
              </a:rPr>
              <a:t>		(</a:t>
            </a:r>
            <a:r>
              <a:rPr lang="en-US" b="1" dirty="0">
                <a:solidFill>
                  <a:srgbClr val="FFC000"/>
                </a:solidFill>
              </a:rPr>
              <a:t>iv)None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5800" y="1773019"/>
            <a:ext cx="815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2-The </a:t>
            </a:r>
            <a:r>
              <a:rPr lang="en-US" b="1" dirty="0">
                <a:solidFill>
                  <a:schemeClr val="bg1"/>
                </a:solidFill>
              </a:rPr>
              <a:t>nature of base is due to its: </a:t>
            </a:r>
          </a:p>
          <a:p>
            <a:r>
              <a:rPr lang="en-US" b="1" dirty="0">
                <a:solidFill>
                  <a:schemeClr val="bg1"/>
                </a:solidFill>
              </a:rPr>
              <a:t>(</a:t>
            </a:r>
            <a:r>
              <a:rPr lang="en-US" b="1" dirty="0" err="1">
                <a:solidFill>
                  <a:schemeClr val="bg1"/>
                </a:solidFill>
              </a:rPr>
              <a:t>i</a:t>
            </a:r>
            <a:r>
              <a:rPr lang="en-US" b="1" dirty="0">
                <a:solidFill>
                  <a:schemeClr val="bg1"/>
                </a:solidFill>
              </a:rPr>
              <a:t>)OH</a:t>
            </a:r>
            <a:r>
              <a:rPr lang="en-US" b="1" baseline="30000" dirty="0">
                <a:solidFill>
                  <a:schemeClr val="bg1"/>
                </a:solidFill>
              </a:rPr>
              <a:t>- 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ions	 </a:t>
            </a:r>
            <a:r>
              <a:rPr lang="en-US" b="1" dirty="0">
                <a:solidFill>
                  <a:schemeClr val="bg1"/>
                </a:solidFill>
              </a:rPr>
              <a:t>(ii) H</a:t>
            </a:r>
            <a:r>
              <a:rPr lang="en-US" b="1" baseline="30000" dirty="0">
                <a:solidFill>
                  <a:schemeClr val="bg1"/>
                </a:solidFill>
              </a:rPr>
              <a:t>+  </a:t>
            </a:r>
            <a:r>
              <a:rPr lang="en-US" b="1" dirty="0" smtClean="0">
                <a:solidFill>
                  <a:schemeClr val="bg1"/>
                </a:solidFill>
              </a:rPr>
              <a:t>ions	 </a:t>
            </a:r>
            <a:r>
              <a:rPr lang="en-US" b="1" dirty="0">
                <a:solidFill>
                  <a:schemeClr val="bg1"/>
                </a:solidFill>
              </a:rPr>
              <a:t>(iii) O</a:t>
            </a:r>
            <a:r>
              <a:rPr lang="en-US" b="1" baseline="30000" dirty="0">
                <a:solidFill>
                  <a:schemeClr val="bg1"/>
                </a:solidFill>
              </a:rPr>
              <a:t>2-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	(iv)none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" y="2419350"/>
            <a:ext cx="75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3-The </a:t>
            </a:r>
            <a:r>
              <a:rPr lang="en-US" b="1" dirty="0">
                <a:solidFill>
                  <a:srgbClr val="FFC000"/>
                </a:solidFill>
              </a:rPr>
              <a:t>gas produced when active metal reacts with </a:t>
            </a:r>
            <a:r>
              <a:rPr lang="en-US" b="1" dirty="0" err="1">
                <a:solidFill>
                  <a:srgbClr val="FFC000"/>
                </a:solidFill>
              </a:rPr>
              <a:t>dil</a:t>
            </a:r>
            <a:r>
              <a:rPr lang="en-US" b="1" dirty="0">
                <a:solidFill>
                  <a:srgbClr val="FFC000"/>
                </a:solidFill>
              </a:rPr>
              <a:t> acid</a:t>
            </a:r>
          </a:p>
          <a:p>
            <a:r>
              <a:rPr lang="en-US" b="1" dirty="0">
                <a:solidFill>
                  <a:srgbClr val="FFC000"/>
                </a:solidFill>
              </a:rPr>
              <a:t>(</a:t>
            </a:r>
            <a:r>
              <a:rPr lang="en-US" b="1" dirty="0" err="1">
                <a:solidFill>
                  <a:srgbClr val="FFC000"/>
                </a:solidFill>
              </a:rPr>
              <a:t>i</a:t>
            </a:r>
            <a:r>
              <a:rPr lang="en-US" b="1" dirty="0">
                <a:solidFill>
                  <a:srgbClr val="FFC000"/>
                </a:solidFill>
              </a:rPr>
              <a:t>)NO</a:t>
            </a:r>
            <a:r>
              <a:rPr lang="en-US" b="1" baseline="-25000" dirty="0">
                <a:solidFill>
                  <a:srgbClr val="FFC000"/>
                </a:solidFill>
              </a:rPr>
              <a:t>2</a:t>
            </a:r>
            <a:r>
              <a:rPr lang="en-US" b="1" dirty="0">
                <a:solidFill>
                  <a:srgbClr val="FFC000"/>
                </a:solidFill>
              </a:rPr>
              <a:t> gas </a:t>
            </a:r>
            <a:r>
              <a:rPr lang="en-US" b="1" dirty="0" smtClean="0">
                <a:solidFill>
                  <a:srgbClr val="FFC000"/>
                </a:solidFill>
              </a:rPr>
              <a:t>	(</a:t>
            </a:r>
            <a:r>
              <a:rPr lang="en-US" b="1" dirty="0">
                <a:solidFill>
                  <a:srgbClr val="FFC000"/>
                </a:solidFill>
              </a:rPr>
              <a:t>ii) H</a:t>
            </a:r>
            <a:r>
              <a:rPr lang="en-US" b="1" baseline="-25000" dirty="0">
                <a:solidFill>
                  <a:srgbClr val="FFC000"/>
                </a:solidFill>
              </a:rPr>
              <a:t>2 </a:t>
            </a:r>
            <a:r>
              <a:rPr lang="en-US" b="1" dirty="0" smtClean="0">
                <a:solidFill>
                  <a:srgbClr val="FFC000"/>
                </a:solidFill>
              </a:rPr>
              <a:t>gas	 </a:t>
            </a:r>
            <a:r>
              <a:rPr lang="en-US" b="1" dirty="0">
                <a:solidFill>
                  <a:srgbClr val="FFC000"/>
                </a:solidFill>
              </a:rPr>
              <a:t>(iii) SO</a:t>
            </a:r>
            <a:r>
              <a:rPr lang="en-US" b="1" baseline="-25000" dirty="0">
                <a:solidFill>
                  <a:srgbClr val="FFC000"/>
                </a:solidFill>
              </a:rPr>
              <a:t>2 </a:t>
            </a:r>
            <a:r>
              <a:rPr lang="en-US" b="1" dirty="0">
                <a:solidFill>
                  <a:srgbClr val="FFC000"/>
                </a:solidFill>
              </a:rPr>
              <a:t>gas </a:t>
            </a:r>
            <a:r>
              <a:rPr lang="en-US" b="1" dirty="0" smtClean="0">
                <a:solidFill>
                  <a:srgbClr val="FFC000"/>
                </a:solidFill>
              </a:rPr>
              <a:t>		(</a:t>
            </a:r>
            <a:r>
              <a:rPr lang="en-US" b="1" dirty="0">
                <a:solidFill>
                  <a:srgbClr val="FFC000"/>
                </a:solidFill>
              </a:rPr>
              <a:t>iv) none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5800" y="3105150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4-The </a:t>
            </a:r>
            <a:r>
              <a:rPr lang="en-US" b="1" dirty="0">
                <a:solidFill>
                  <a:schemeClr val="bg1"/>
                </a:solidFill>
              </a:rPr>
              <a:t>conduction of electricity in acidic solution is due to </a:t>
            </a:r>
          </a:p>
          <a:p>
            <a:r>
              <a:rPr lang="en-US" b="1" dirty="0">
                <a:solidFill>
                  <a:schemeClr val="bg1"/>
                </a:solidFill>
              </a:rPr>
              <a:t>(</a:t>
            </a:r>
            <a:r>
              <a:rPr lang="en-US" b="1" dirty="0" err="1">
                <a:solidFill>
                  <a:schemeClr val="bg1"/>
                </a:solidFill>
              </a:rPr>
              <a:t>i</a:t>
            </a:r>
            <a:r>
              <a:rPr lang="en-US" b="1" dirty="0">
                <a:solidFill>
                  <a:schemeClr val="bg1"/>
                </a:solidFill>
              </a:rPr>
              <a:t>)OH</a:t>
            </a:r>
            <a:r>
              <a:rPr lang="en-US" b="1" baseline="30000" dirty="0">
                <a:solidFill>
                  <a:schemeClr val="bg1"/>
                </a:solidFill>
              </a:rPr>
              <a:t>- </a:t>
            </a:r>
            <a:r>
              <a:rPr lang="en-US" b="1" dirty="0">
                <a:solidFill>
                  <a:schemeClr val="bg1"/>
                </a:solidFill>
              </a:rPr>
              <a:t> ions </a:t>
            </a:r>
            <a:r>
              <a:rPr lang="en-US" b="1" dirty="0" smtClean="0">
                <a:solidFill>
                  <a:schemeClr val="bg1"/>
                </a:solidFill>
              </a:rPr>
              <a:t>	(</a:t>
            </a:r>
            <a:r>
              <a:rPr lang="en-US" b="1" dirty="0">
                <a:solidFill>
                  <a:schemeClr val="bg1"/>
                </a:solidFill>
              </a:rPr>
              <a:t>ii) H</a:t>
            </a:r>
            <a:r>
              <a:rPr lang="en-US" b="1" baseline="30000" dirty="0">
                <a:solidFill>
                  <a:schemeClr val="bg1"/>
                </a:solidFill>
              </a:rPr>
              <a:t>+  </a:t>
            </a:r>
            <a:r>
              <a:rPr lang="en-US" b="1" dirty="0">
                <a:solidFill>
                  <a:schemeClr val="bg1"/>
                </a:solidFill>
              </a:rPr>
              <a:t>ions </a:t>
            </a:r>
            <a:r>
              <a:rPr lang="en-US" b="1" dirty="0" smtClean="0">
                <a:solidFill>
                  <a:schemeClr val="bg1"/>
                </a:solidFill>
              </a:rPr>
              <a:t>	(</a:t>
            </a:r>
            <a:r>
              <a:rPr lang="en-US" b="1" dirty="0">
                <a:solidFill>
                  <a:schemeClr val="bg1"/>
                </a:solidFill>
              </a:rPr>
              <a:t>iii) O</a:t>
            </a:r>
            <a:r>
              <a:rPr lang="en-US" b="1" baseline="30000" dirty="0">
                <a:solidFill>
                  <a:schemeClr val="bg1"/>
                </a:solidFill>
              </a:rPr>
              <a:t>2-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		(</a:t>
            </a:r>
            <a:r>
              <a:rPr lang="en-US" b="1" dirty="0">
                <a:solidFill>
                  <a:schemeClr val="bg1"/>
                </a:solidFill>
              </a:rPr>
              <a:t>iv)none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5800" y="3790950"/>
            <a:ext cx="7239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5-The </a:t>
            </a:r>
            <a:r>
              <a:rPr lang="en-US" b="1" dirty="0">
                <a:solidFill>
                  <a:srgbClr val="FFC000"/>
                </a:solidFill>
              </a:rPr>
              <a:t>conduction of electricity in basic solution is due to </a:t>
            </a:r>
          </a:p>
          <a:p>
            <a:r>
              <a:rPr lang="en-US" b="1" dirty="0">
                <a:solidFill>
                  <a:srgbClr val="FFC000"/>
                </a:solidFill>
              </a:rPr>
              <a:t>(</a:t>
            </a:r>
            <a:r>
              <a:rPr lang="en-US" b="1" dirty="0" err="1">
                <a:solidFill>
                  <a:srgbClr val="FFC000"/>
                </a:solidFill>
              </a:rPr>
              <a:t>i</a:t>
            </a:r>
            <a:r>
              <a:rPr lang="en-US" b="1" dirty="0">
                <a:solidFill>
                  <a:srgbClr val="FFC000"/>
                </a:solidFill>
              </a:rPr>
              <a:t>)OH</a:t>
            </a:r>
            <a:r>
              <a:rPr lang="en-US" b="1" baseline="30000" dirty="0">
                <a:solidFill>
                  <a:srgbClr val="FFC000"/>
                </a:solidFill>
              </a:rPr>
              <a:t>- </a:t>
            </a:r>
            <a:r>
              <a:rPr lang="en-US" b="1" dirty="0">
                <a:solidFill>
                  <a:srgbClr val="FFC000"/>
                </a:solidFill>
              </a:rPr>
              <a:t> ions </a:t>
            </a:r>
            <a:r>
              <a:rPr lang="en-US" b="1" dirty="0" smtClean="0">
                <a:solidFill>
                  <a:srgbClr val="FFC000"/>
                </a:solidFill>
              </a:rPr>
              <a:t>	(</a:t>
            </a:r>
            <a:r>
              <a:rPr lang="en-US" b="1" dirty="0">
                <a:solidFill>
                  <a:srgbClr val="FFC000"/>
                </a:solidFill>
              </a:rPr>
              <a:t>ii) H</a:t>
            </a:r>
            <a:r>
              <a:rPr lang="en-US" b="1" baseline="30000" dirty="0">
                <a:solidFill>
                  <a:srgbClr val="FFC000"/>
                </a:solidFill>
              </a:rPr>
              <a:t>+  </a:t>
            </a:r>
            <a:r>
              <a:rPr lang="en-US" b="1" dirty="0">
                <a:solidFill>
                  <a:srgbClr val="FFC000"/>
                </a:solidFill>
              </a:rPr>
              <a:t>ions </a:t>
            </a:r>
            <a:r>
              <a:rPr lang="en-US" b="1" dirty="0" smtClean="0">
                <a:solidFill>
                  <a:srgbClr val="FFC000"/>
                </a:solidFill>
              </a:rPr>
              <a:t>	(</a:t>
            </a:r>
            <a:r>
              <a:rPr lang="en-US" b="1" dirty="0">
                <a:solidFill>
                  <a:srgbClr val="FFC000"/>
                </a:solidFill>
              </a:rPr>
              <a:t>iii) O</a:t>
            </a:r>
            <a:r>
              <a:rPr lang="en-US" b="1" baseline="30000" dirty="0">
                <a:solidFill>
                  <a:srgbClr val="FFC000"/>
                </a:solidFill>
              </a:rPr>
              <a:t>2-</a:t>
            </a:r>
            <a:r>
              <a:rPr lang="en-US" b="1" dirty="0">
                <a:solidFill>
                  <a:srgbClr val="FFC000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</a:rPr>
              <a:t>		(</a:t>
            </a:r>
            <a:r>
              <a:rPr lang="en-US" b="1" dirty="0">
                <a:solidFill>
                  <a:srgbClr val="FFC000"/>
                </a:solidFill>
              </a:rPr>
              <a:t>iv)none</a:t>
            </a:r>
          </a:p>
        </p:txBody>
      </p:sp>
      <p:sp>
        <p:nvSpPr>
          <p:cNvPr id="17" name="Shape 665"/>
          <p:cNvSpPr/>
          <p:nvPr/>
        </p:nvSpPr>
        <p:spPr>
          <a:xfrm>
            <a:off x="1524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2 3.86181E-6 L 1.03733 3.86181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844425" y="5597"/>
            <a:ext cx="3552600" cy="1139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4000" dirty="0" smtClean="0">
                <a:solidFill>
                  <a:schemeClr val="bg1"/>
                </a:solidFill>
              </a:rPr>
              <a:t>Credits</a:t>
            </a:r>
            <a:endParaRPr lang="en" sz="4000" dirty="0">
              <a:solidFill>
                <a:schemeClr val="bg1"/>
              </a:solidFill>
            </a:endParaRPr>
          </a:p>
        </p:txBody>
      </p:sp>
      <p:sp>
        <p:nvSpPr>
          <p:cNvPr id="220" name="Shape 220"/>
          <p:cNvSpPr/>
          <p:nvPr/>
        </p:nvSpPr>
        <p:spPr>
          <a:xfrm>
            <a:off x="1037725" y="1644125"/>
            <a:ext cx="2539799" cy="2539799"/>
          </a:xfrm>
          <a:prstGeom prst="ellipse">
            <a:avLst/>
          </a:prstGeom>
          <a:solidFill>
            <a:srgbClr val="F24745"/>
          </a:solidFill>
          <a:ln w="9525" cap="flat" cmpd="sng">
            <a:solidFill>
              <a:srgbClr val="415665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endParaRPr lang="en" sz="1800" dirty="0" smtClean="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lvl="0" algn="ctr" rtl="0">
              <a:spcBef>
                <a:spcPts val="0"/>
              </a:spcBef>
              <a:buNone/>
            </a:pPr>
            <a:r>
              <a:rPr lang="en" sz="1600" b="1" dirty="0" smtClean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Shital Shushant Gupta</a:t>
            </a:r>
            <a:endParaRPr lang="en" sz="1600" b="1" dirty="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221" name="Shape 221"/>
          <p:cNvSpPr/>
          <p:nvPr/>
        </p:nvSpPr>
        <p:spPr>
          <a:xfrm>
            <a:off x="5377223" y="1644125"/>
            <a:ext cx="2539799" cy="2539799"/>
          </a:xfrm>
          <a:prstGeom prst="ellipse">
            <a:avLst/>
          </a:prstGeom>
          <a:solidFill>
            <a:srgbClr val="A9D039"/>
          </a:solidFill>
          <a:ln w="9525" cap="flat" cmpd="sng">
            <a:solidFill>
              <a:srgbClr val="415665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600" b="1" dirty="0" smtClean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Aditi Jain</a:t>
            </a:r>
            <a:endParaRPr lang="en" sz="1600" b="1" dirty="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223" name="Shape 223"/>
          <p:cNvSpPr/>
          <p:nvPr/>
        </p:nvSpPr>
        <p:spPr>
          <a:xfrm>
            <a:off x="3207474" y="1644125"/>
            <a:ext cx="2539799" cy="2539799"/>
          </a:xfrm>
          <a:prstGeom prst="ellipse">
            <a:avLst/>
          </a:prstGeom>
          <a:solidFill>
            <a:srgbClr val="0DB7C4"/>
          </a:solidFill>
          <a:ln w="381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1600" b="1" dirty="0" smtClean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Sanskriti Gupta</a:t>
            </a:r>
          </a:p>
        </p:txBody>
      </p:sp>
      <p:sp>
        <p:nvSpPr>
          <p:cNvPr id="7" name="Shape 665"/>
          <p:cNvSpPr/>
          <p:nvPr/>
        </p:nvSpPr>
        <p:spPr>
          <a:xfrm>
            <a:off x="1524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2 3.86181E-6 L 0.99566 3.861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" name="Shape 1669"/>
          <p:cNvSpPr txBox="1">
            <a:spLocks noGrp="1"/>
          </p:cNvSpPr>
          <p:nvPr>
            <p:ph type="ctrTitle" idx="4294967295"/>
          </p:nvPr>
        </p:nvSpPr>
        <p:spPr>
          <a:xfrm>
            <a:off x="838200" y="1047750"/>
            <a:ext cx="4562099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8000" dirty="0">
                <a:solidFill>
                  <a:schemeClr val="bg1"/>
                </a:solidFill>
              </a:rPr>
              <a:t>Thanks!</a:t>
            </a:r>
          </a:p>
        </p:txBody>
      </p:sp>
      <p:sp>
        <p:nvSpPr>
          <p:cNvPr id="53" name="Shape 1719"/>
          <p:cNvSpPr/>
          <p:nvPr/>
        </p:nvSpPr>
        <p:spPr>
          <a:xfrm>
            <a:off x="4191000" y="2419350"/>
            <a:ext cx="1066800" cy="1066800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54" name="Shape 1871"/>
          <p:cNvGrpSpPr/>
          <p:nvPr/>
        </p:nvGrpSpPr>
        <p:grpSpPr>
          <a:xfrm>
            <a:off x="4876800" y="1200150"/>
            <a:ext cx="817208" cy="703679"/>
            <a:chOff x="5975075" y="2327500"/>
            <a:chExt cx="420100" cy="388350"/>
          </a:xfrm>
        </p:grpSpPr>
        <p:sp>
          <p:nvSpPr>
            <p:cNvPr id="55" name="Shape 1872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0" t="0" r="0" b="0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6" name="Shape 1873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0" t="0" r="0" b="0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228600" y="209550"/>
            <a:ext cx="7919483" cy="838200"/>
          </a:xfrm>
          <a:prstGeom prst="round2Diag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bg1"/>
                </a:solidFill>
              </a:rPr>
              <a:t>5.Acids Impart Specific </a:t>
            </a:r>
            <a:r>
              <a:rPr lang="en-US" sz="3200" dirty="0" err="1" smtClean="0">
                <a:solidFill>
                  <a:schemeClr val="bg1"/>
                </a:solidFill>
              </a:rPr>
              <a:t>Colours</a:t>
            </a:r>
            <a:r>
              <a:rPr lang="en-US" sz="3200" dirty="0" smtClean="0">
                <a:solidFill>
                  <a:schemeClr val="bg1"/>
                </a:solidFill>
              </a:rPr>
              <a:t> To The Acid Base  Indicators.</a:t>
            </a:r>
            <a:endParaRPr lang="en-US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800575"/>
              </p:ext>
            </p:extLst>
          </p:nvPr>
        </p:nvGraphicFramePr>
        <p:xfrm>
          <a:off x="609600" y="1924936"/>
          <a:ext cx="8077199" cy="29109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78418"/>
                <a:gridCol w="3150782"/>
                <a:gridCol w="3047999"/>
              </a:tblGrid>
              <a:tr h="685959">
                <a:tc>
                  <a:txBody>
                    <a:bodyPr/>
                    <a:lstStyle/>
                    <a:p>
                      <a:r>
                        <a:rPr lang="en-US" sz="1800" kern="1200" dirty="0" smtClean="0"/>
                        <a:t>INDICATOR</a:t>
                      </a:r>
                      <a:endParaRPr lang="en-US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/>
                        <a:t>COLOUR IN ACIDIC MEDIUM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/>
                        <a:t>COLOUR IN BASIC MEDIUM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47641">
                <a:tc>
                  <a:txBody>
                    <a:bodyPr/>
                    <a:lstStyle/>
                    <a:p>
                      <a:r>
                        <a:rPr lang="en-US" sz="1800" kern="1200" dirty="0" smtClean="0"/>
                        <a:t>Litmus Solution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Methyl Orange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Phenolphthalein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Methyl Red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kern="1200" dirty="0" smtClean="0"/>
                        <a:t>Red</a:t>
                      </a:r>
                    </a:p>
                    <a:p>
                      <a:pPr algn="l"/>
                      <a:endParaRPr lang="en-US" sz="1800" kern="1200" dirty="0" smtClean="0"/>
                    </a:p>
                    <a:p>
                      <a:pPr algn="l"/>
                      <a:r>
                        <a:rPr lang="en-US" sz="1800" kern="1200" dirty="0" smtClean="0"/>
                        <a:t>Pink	</a:t>
                      </a:r>
                    </a:p>
                    <a:p>
                      <a:pPr algn="l"/>
                      <a:endParaRPr lang="en-US" sz="1800" kern="1200" dirty="0" smtClean="0"/>
                    </a:p>
                    <a:p>
                      <a:pPr algn="l"/>
                      <a:r>
                        <a:rPr lang="en-US" sz="1800" kern="1200" dirty="0" err="1" smtClean="0"/>
                        <a:t>Colourless</a:t>
                      </a:r>
                      <a:endParaRPr lang="en-US" sz="1800" kern="1200" dirty="0" smtClean="0"/>
                    </a:p>
                    <a:p>
                      <a:pPr algn="l"/>
                      <a:endParaRPr lang="en-US" sz="1800" kern="1200" dirty="0" smtClean="0"/>
                    </a:p>
                    <a:p>
                      <a:pPr algn="l"/>
                      <a:r>
                        <a:rPr lang="en-US" sz="1800" kern="1200" dirty="0" smtClean="0"/>
                        <a:t>Yellow	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Blue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Orange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Pink</a:t>
                      </a:r>
                    </a:p>
                    <a:p>
                      <a:endParaRPr lang="en-US" sz="1800" kern="1200" dirty="0" smtClean="0"/>
                    </a:p>
                    <a:p>
                      <a:r>
                        <a:rPr lang="en-US" sz="1800" kern="1200" dirty="0" smtClean="0"/>
                        <a:t>Red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28600" y="1038820"/>
            <a:ext cx="1295400" cy="8382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Metal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981200" y="962620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Acid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334000" y="962620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705600" y="886420"/>
            <a:ext cx="16764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Hydrogen</a:t>
            </a:r>
          </a:p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Gas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00200" y="962620"/>
            <a:ext cx="30479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90541" y="962620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971800" y="1419820"/>
            <a:ext cx="2286000" cy="1588"/>
          </a:xfrm>
          <a:prstGeom prst="straightConnector1">
            <a:avLst/>
          </a:prstGeom>
          <a:ln>
            <a:noFill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381000" y="2114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Zn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057400" y="2114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76400" y="20383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257800" y="2114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ZnSO</a:t>
            </a:r>
            <a:r>
              <a:rPr lang="en-US" b="1" baseline="-25000" dirty="0" smtClean="0">
                <a:solidFill>
                  <a:schemeClr val="bg1"/>
                </a:solidFill>
              </a:rPr>
              <a:t>4 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934200" y="2114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53200" y="20383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429000" y="2343150"/>
            <a:ext cx="1752600" cy="1588"/>
          </a:xfrm>
          <a:prstGeom prst="straightConnector1">
            <a:avLst/>
          </a:prstGeom>
          <a:ln>
            <a:noFill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381000" y="29527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Fe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057400" y="29527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76400" y="28765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257800" y="29527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FeSO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34200" y="29527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553200" y="28765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3429000" y="3181350"/>
            <a:ext cx="1752600" cy="1588"/>
          </a:xfrm>
          <a:prstGeom prst="straightConnector1">
            <a:avLst/>
          </a:prstGeom>
          <a:ln>
            <a:noFill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381000" y="3768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Mg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057400" y="3768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676400" y="36926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257800" y="3768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MgCl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934200" y="3768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553200" y="36926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3429000" y="3997464"/>
            <a:ext cx="1752600" cy="1588"/>
          </a:xfrm>
          <a:prstGeom prst="straightConnector1">
            <a:avLst/>
          </a:prstGeom>
          <a:ln>
            <a:noFill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381000" y="46070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2Al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057400" y="46070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3H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676400" y="45308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5257800" y="46070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Al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934200" y="46070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553200" y="45308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3429000" y="4835664"/>
            <a:ext cx="1752600" cy="1588"/>
          </a:xfrm>
          <a:prstGeom prst="straightConnector1">
            <a:avLst/>
          </a:prstGeom>
          <a:ln>
            <a:noFill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228600" y="152400"/>
            <a:ext cx="8153400" cy="1219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Reaction of Acids with Active Metals</a:t>
            </a:r>
          </a:p>
          <a:p>
            <a:pPr algn="ctr"/>
            <a:endParaRPr lang="en-US" sz="3200" b="1" dirty="0" smtClean="0">
              <a:solidFill>
                <a:schemeClr val="bg1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5" grpId="0"/>
      <p:bldP spid="36" grpId="0"/>
      <p:bldP spid="37" grpId="0"/>
      <p:bldP spid="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133350"/>
            <a:ext cx="8001000" cy="13716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bg1"/>
                </a:solidFill>
              </a:rPr>
              <a:t>Reaction Of Acids With Metal Carbonates  And Metal Hydrogen Carbonates</a:t>
            </a:r>
          </a:p>
          <a:p>
            <a:pPr algn="ctr"/>
            <a:endParaRPr lang="en-US" sz="3200" dirty="0" smtClean="0">
              <a:solidFill>
                <a:schemeClr val="bg1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457200" y="1047750"/>
            <a:ext cx="914400" cy="8382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Metal Carbonate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828800" y="1047750"/>
            <a:ext cx="11430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Acid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572000" y="971550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867400" y="971550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carbon dioxide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1" y="971550"/>
            <a:ext cx="30479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86400" y="971550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819400" y="1428750"/>
            <a:ext cx="1676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934200" y="971550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Oval 11"/>
          <p:cNvSpPr/>
          <p:nvPr/>
        </p:nvSpPr>
        <p:spPr>
          <a:xfrm>
            <a:off x="7391400" y="971550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Water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228600" y="2038350"/>
            <a:ext cx="1143000" cy="11430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Metal </a:t>
            </a:r>
            <a:r>
              <a:rPr lang="en-US" sz="1200" b="1" dirty="0" err="1" smtClean="0">
                <a:solidFill>
                  <a:schemeClr val="bg1"/>
                </a:solidFill>
              </a:rPr>
              <a:t>Hydrogencarbonate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1828800" y="2190750"/>
            <a:ext cx="11430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Acid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572000" y="2114550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5867400" y="2114550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Carbon Dioxide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47801" y="2114550"/>
            <a:ext cx="30479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486400" y="2114550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819400" y="2571750"/>
            <a:ext cx="1676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934200" y="2114550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Oval 20"/>
          <p:cNvSpPr/>
          <p:nvPr/>
        </p:nvSpPr>
        <p:spPr>
          <a:xfrm>
            <a:off x="7391400" y="2114550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Water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52400" y="3257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Na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CO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r>
              <a:rPr lang="en-US" b="1" dirty="0" smtClean="0">
                <a:solidFill>
                  <a:schemeClr val="bg1"/>
                </a:solidFill>
              </a:rPr>
              <a:t>(s)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828800" y="3257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447800" y="31813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343400" y="3257550"/>
            <a:ext cx="13716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700" b="1" dirty="0" smtClean="0">
                <a:solidFill>
                  <a:schemeClr val="bg1"/>
                </a:solidFill>
              </a:rPr>
              <a:t>2NaCl(</a:t>
            </a:r>
            <a:r>
              <a:rPr lang="en-US" sz="1700" b="1" dirty="0" err="1" smtClean="0">
                <a:solidFill>
                  <a:schemeClr val="bg1"/>
                </a:solidFill>
              </a:rPr>
              <a:t>aq</a:t>
            </a:r>
            <a:r>
              <a:rPr lang="en-US" sz="1700" b="1" dirty="0" smtClean="0">
                <a:solidFill>
                  <a:schemeClr val="bg1"/>
                </a:solidFill>
              </a:rPr>
              <a:t>)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96000" y="3257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CO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(g)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15000" y="31813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3276600" y="333375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7315200" y="31813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7696200" y="32575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0" y="3997464"/>
            <a:ext cx="14478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NaHCO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r>
              <a:rPr lang="en-US" b="1" dirty="0" smtClean="0">
                <a:solidFill>
                  <a:schemeClr val="bg1"/>
                </a:solidFill>
              </a:rPr>
              <a:t> (s)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1828800" y="39974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447800" y="39212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343400" y="3997464"/>
            <a:ext cx="13716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700" b="1" dirty="0" smtClean="0">
                <a:solidFill>
                  <a:schemeClr val="bg1"/>
                </a:solidFill>
              </a:rPr>
              <a:t>2NaCl(</a:t>
            </a:r>
            <a:r>
              <a:rPr lang="en-US" sz="1700" b="1" dirty="0" err="1" smtClean="0">
                <a:solidFill>
                  <a:schemeClr val="bg1"/>
                </a:solidFill>
              </a:rPr>
              <a:t>aq</a:t>
            </a:r>
            <a:r>
              <a:rPr lang="en-US" sz="1700" b="1" dirty="0" smtClean="0">
                <a:solidFill>
                  <a:schemeClr val="bg1"/>
                </a:solidFill>
              </a:rPr>
              <a:t>)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096000" y="39974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CO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(g)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715000" y="39212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3276600" y="409575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7315200" y="39212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7696200" y="39974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304800" y="4629150"/>
            <a:ext cx="11430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CaCO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r>
              <a:rPr lang="en-US" b="1" dirty="0" smtClean="0">
                <a:solidFill>
                  <a:schemeClr val="bg1"/>
                </a:solidFill>
              </a:rPr>
              <a:t>(s)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1828800" y="46291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343400" y="4629150"/>
            <a:ext cx="13716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CaCl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096000" y="46291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CO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(g)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3276600" y="470535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5" name="Rounded Rectangle 44"/>
          <p:cNvSpPr/>
          <p:nvPr/>
        </p:nvSpPr>
        <p:spPr>
          <a:xfrm>
            <a:off x="7696200" y="46291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>
                      <p:stCondLst>
                        <p:cond delay="indefinite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7150"/>
            <a:ext cx="5867400" cy="1066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bg1"/>
                </a:solidFill>
              </a:rPr>
              <a:t>Reaction Of Acids With  Bases</a:t>
            </a:r>
          </a:p>
          <a:p>
            <a:pPr algn="ctr"/>
            <a:endParaRPr lang="en-US" sz="3200" dirty="0" smtClean="0">
              <a:solidFill>
                <a:schemeClr val="bg1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228600" y="1831836"/>
            <a:ext cx="1524000" cy="8382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Acid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09800" y="1755636"/>
            <a:ext cx="12192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Base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562600" y="1755636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934200" y="1679436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Water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8800" y="1755636"/>
            <a:ext cx="30479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19141" y="1755636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00400" y="2212836"/>
            <a:ext cx="2286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533400" y="2974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HCl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09800" y="2974836"/>
            <a:ext cx="15240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NaOH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28800" y="28986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410200" y="2974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NaCl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086600" y="2974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05600" y="28986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886200" y="3203436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57200" y="38130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209800" y="38130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2NaOH(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828800" y="37368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953000" y="3813036"/>
            <a:ext cx="21336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Na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38130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2H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086600" y="37147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3581400" y="4041636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609600" y="4530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HNO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362200" y="4530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KOH(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981200" y="4454664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05400" y="4530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KNO</a:t>
            </a:r>
            <a:r>
              <a:rPr lang="en-US" b="1" baseline="-25000" dirty="0" smtClean="0">
                <a:solidFill>
                  <a:schemeClr val="bg1"/>
                </a:solidFill>
              </a:rPr>
              <a:t>3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	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858000" y="4530864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477000" y="44005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3733800" y="4759464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-19050"/>
            <a:ext cx="8610600" cy="1066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bg1"/>
                </a:solidFill>
              </a:rPr>
              <a:t>Reaction Of Acids With Metal  Oxides</a:t>
            </a:r>
            <a:endParaRPr lang="en-US" sz="3200" dirty="0" smtClean="0">
              <a:solidFill>
                <a:schemeClr val="bg1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4" name="Oval 3"/>
          <p:cNvSpPr/>
          <p:nvPr/>
        </p:nvSpPr>
        <p:spPr>
          <a:xfrm>
            <a:off x="838200" y="1755636"/>
            <a:ext cx="914400" cy="8382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Metal Oxide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09800" y="1679436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Acid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562600" y="1679436"/>
            <a:ext cx="914400" cy="9144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934200" y="1603236"/>
            <a:ext cx="1066800" cy="990600"/>
          </a:xfrm>
          <a:prstGeom prst="ellipse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Water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8800" y="1679436"/>
            <a:ext cx="30479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19141" y="1679436"/>
            <a:ext cx="415059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00400" y="2136636"/>
            <a:ext cx="2286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533400" y="28986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CaO</a:t>
            </a:r>
            <a:r>
              <a:rPr lang="en-US" b="1" dirty="0" smtClean="0">
                <a:solidFill>
                  <a:schemeClr val="bg1"/>
                </a:solidFill>
              </a:rPr>
              <a:t>(s)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09800" y="2898636"/>
            <a:ext cx="15240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28800" y="28224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410200" y="28986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CaCl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086600" y="28986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705600" y="28224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886200" y="3127236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57200" y="3736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FeO</a:t>
            </a:r>
            <a:r>
              <a:rPr lang="en-US" b="1" dirty="0" smtClean="0">
                <a:solidFill>
                  <a:schemeClr val="bg1"/>
                </a:solidFill>
              </a:rPr>
              <a:t>(s)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209800" y="3736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2HCl(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828800" y="3660636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953000" y="3736836"/>
            <a:ext cx="21336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FeCl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 	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3736836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086600" y="3638550"/>
            <a:ext cx="381000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+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3581400" y="3965436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533400" y="45529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MgO</a:t>
            </a:r>
            <a:r>
              <a:rPr lang="en-US" b="1" dirty="0" smtClean="0">
                <a:solidFill>
                  <a:schemeClr val="bg1"/>
                </a:solidFill>
              </a:rPr>
              <a:t>(s)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209800" y="45529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410200" y="45529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MgSO</a:t>
            </a:r>
            <a:r>
              <a:rPr lang="en-US" b="1" baseline="-25000" dirty="0" smtClean="0">
                <a:solidFill>
                  <a:schemeClr val="bg1"/>
                </a:solidFill>
              </a:rPr>
              <a:t>4</a:t>
            </a:r>
            <a:r>
              <a:rPr lang="en-US" b="1" dirty="0" smtClean="0">
                <a:solidFill>
                  <a:schemeClr val="bg1"/>
                </a:solidFill>
              </a:rPr>
              <a:t>(</a:t>
            </a:r>
            <a:r>
              <a:rPr lang="en-US" b="1" dirty="0" err="1" smtClean="0">
                <a:solidFill>
                  <a:schemeClr val="bg1"/>
                </a:solidFill>
              </a:rPr>
              <a:t>aq</a:t>
            </a:r>
            <a:r>
              <a:rPr lang="en-US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86600" y="4552950"/>
            <a:ext cx="1295400" cy="4572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bg1"/>
                </a:solidFill>
              </a:rPr>
              <a:t>H</a:t>
            </a:r>
            <a:r>
              <a:rPr lang="en-US" b="1" baseline="-25000" dirty="0" smtClean="0">
                <a:solidFill>
                  <a:schemeClr val="bg1"/>
                </a:solidFill>
              </a:rPr>
              <a:t>2</a:t>
            </a:r>
            <a:r>
              <a:rPr lang="en-US" b="1" dirty="0" smtClean="0">
                <a:solidFill>
                  <a:schemeClr val="bg1"/>
                </a:solidFill>
              </a:rPr>
              <a:t>O(l)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3581400" y="478155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36576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The pH Scale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The </a:t>
            </a:r>
            <a:r>
              <a:rPr lang="en-US" sz="2400" b="1" dirty="0" smtClean="0">
                <a:solidFill>
                  <a:schemeClr val="bg1"/>
                </a:solidFill>
              </a:rPr>
              <a:t>pH of a solution</a:t>
            </a:r>
            <a:r>
              <a:rPr lang="en-US" sz="2400" dirty="0" smtClean="0">
                <a:solidFill>
                  <a:schemeClr val="bg1"/>
                </a:solidFill>
              </a:rPr>
              <a:t>  is defined as the negative logarithm of hydrogen  ion concentration in moles per </a:t>
            </a:r>
            <a:r>
              <a:rPr lang="en-US" sz="2400" dirty="0" err="1" smtClean="0">
                <a:solidFill>
                  <a:schemeClr val="bg1"/>
                </a:solidFill>
              </a:rPr>
              <a:t>litre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895600" y="3028950"/>
            <a:ext cx="4410635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pH= -log[H</a:t>
            </a:r>
            <a:r>
              <a:rPr lang="en-US" sz="3200" b="1" baseline="30000" dirty="0" smtClean="0">
                <a:solidFill>
                  <a:schemeClr val="bg1"/>
                </a:solidFill>
              </a:rPr>
              <a:t>+</a:t>
            </a:r>
            <a:r>
              <a:rPr lang="en-US" sz="3200" b="1" dirty="0" smtClean="0">
                <a:solidFill>
                  <a:schemeClr val="bg1"/>
                </a:solidFill>
              </a:rPr>
              <a:t> (</a:t>
            </a:r>
            <a:r>
              <a:rPr lang="en-US" sz="3200" b="1" dirty="0" err="1" smtClean="0">
                <a:solidFill>
                  <a:schemeClr val="bg1"/>
                </a:solidFill>
              </a:rPr>
              <a:t>aq</a:t>
            </a:r>
            <a:r>
              <a:rPr lang="en-US" sz="3200" b="1" dirty="0" smtClean="0">
                <a:solidFill>
                  <a:schemeClr val="bg1"/>
                </a:solidFill>
              </a:rPr>
              <a:t>)]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71500" y="514350"/>
            <a:ext cx="85344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Common salt (SODIUM </a:t>
            </a:r>
            <a:r>
              <a:rPr lang="en-US" sz="3200" b="1" dirty="0" err="1" smtClean="0">
                <a:solidFill>
                  <a:schemeClr val="bg1"/>
                </a:solidFill>
              </a:rPr>
              <a:t>CHLORIDE,NaCl</a:t>
            </a:r>
            <a:r>
              <a:rPr lang="en-US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6423" y="1428750"/>
            <a:ext cx="7696200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Chemically, common salt is sodium chloride with the formula </a:t>
            </a:r>
            <a:r>
              <a:rPr lang="en-US" sz="2400" dirty="0" err="1" smtClean="0">
                <a:solidFill>
                  <a:schemeClr val="bg1"/>
                </a:solidFill>
              </a:rPr>
              <a:t>NaCl.It</a:t>
            </a:r>
            <a:r>
              <a:rPr lang="en-US" sz="2400" dirty="0" smtClean="0">
                <a:solidFill>
                  <a:schemeClr val="bg1"/>
                </a:solidFill>
              </a:rPr>
              <a:t> is also called ”table salt” because it is used as an important food material.</a:t>
            </a:r>
          </a:p>
          <a:p>
            <a:r>
              <a:rPr lang="en-US" sz="2400" dirty="0">
                <a:solidFill>
                  <a:schemeClr val="bg1"/>
                </a:solidFill>
              </a:rPr>
              <a:t>h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81000" y="2647950"/>
            <a:ext cx="85344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The Important source of common salt are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000" y="3288090"/>
            <a:ext cx="7696200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Sea water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Rock salt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Inland lakes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54864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Properties of common salt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>
                <a:solidFill>
                  <a:schemeClr val="bg1"/>
                </a:solidFill>
              </a:rPr>
              <a:t>Colour</a:t>
            </a:r>
            <a:r>
              <a:rPr lang="en-US" sz="2400" dirty="0" smtClean="0">
                <a:solidFill>
                  <a:schemeClr val="bg1"/>
                </a:solidFill>
              </a:rPr>
              <a:t> and state:     colorless crystalline substance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Solubility:                 solubility at room        temperature(20°c)is about 35.8 g per 100g of water.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Hygroscopic nature: It is slightly hygroscopic in nature </a:t>
            </a:r>
            <a:r>
              <a:rPr lang="en-US" sz="2400" dirty="0" err="1" smtClean="0">
                <a:solidFill>
                  <a:schemeClr val="bg1"/>
                </a:solidFill>
              </a:rPr>
              <a:t>i.e</a:t>
            </a:r>
            <a:r>
              <a:rPr lang="en-US" sz="2400" dirty="0" smtClean="0">
                <a:solidFill>
                  <a:schemeClr val="bg1"/>
                </a:solidFill>
              </a:rPr>
              <a:t> takes up moisture from the air and becomes wet. </a:t>
            </a: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5715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Uses of common salt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193899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It is essential constituent of our diet.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It is used as a preservative for a number of food materials. e.g. in packed meat and fish.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Mixed with ice it is used to make freezing mixture.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599" y="514350"/>
            <a:ext cx="8553893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Caustic Soda (Sodium </a:t>
            </a:r>
            <a:r>
              <a:rPr lang="en-US" sz="3200" b="1" dirty="0" err="1" smtClean="0">
                <a:solidFill>
                  <a:schemeClr val="bg1"/>
                </a:solidFill>
              </a:rPr>
              <a:t>Hydroxide,NaOH</a:t>
            </a:r>
            <a:r>
              <a:rPr lang="en-US" sz="3200" b="1" dirty="0" smtClean="0">
                <a:solidFill>
                  <a:schemeClr val="bg1"/>
                </a:solidFill>
              </a:rPr>
              <a:t>)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Caustic soda is chemically sodium hydroxide with the formula </a:t>
            </a:r>
            <a:r>
              <a:rPr lang="en-US" sz="2400" b="1" dirty="0" err="1" smtClean="0">
                <a:solidFill>
                  <a:schemeClr val="bg1"/>
                </a:solidFill>
              </a:rPr>
              <a:t>NaOH.It</a:t>
            </a:r>
            <a:r>
              <a:rPr lang="en-US" sz="2400" b="1" dirty="0" smtClean="0">
                <a:solidFill>
                  <a:schemeClr val="bg1"/>
                </a:solidFill>
              </a:rPr>
              <a:t> is a strong base.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2343150"/>
            <a:ext cx="99822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Manufacture of Caustic Soda(Sodium Hydroxide)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2952750"/>
            <a:ext cx="7696200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Sodium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hydroxide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is manufactured by electrolysis of an aqueous solution of sodium chloride (called brine).The method is called </a:t>
            </a:r>
            <a:r>
              <a:rPr lang="en-US" sz="2400" dirty="0" err="1" smtClean="0">
                <a:solidFill>
                  <a:schemeClr val="bg1"/>
                </a:solidFill>
              </a:rPr>
              <a:t>chloro</a:t>
            </a:r>
            <a:r>
              <a:rPr lang="en-US" sz="2400" dirty="0" smtClean="0">
                <a:solidFill>
                  <a:schemeClr val="bg1"/>
                </a:solidFill>
              </a:rPr>
              <a:t>-alkali process because the products of electrolysis are chlorine and sodium hydroxide (</a:t>
            </a:r>
            <a:r>
              <a:rPr lang="en-US" sz="2400" dirty="0" err="1" smtClean="0">
                <a:solidFill>
                  <a:schemeClr val="bg1"/>
                </a:solidFill>
              </a:rPr>
              <a:t>chlor</a:t>
            </a:r>
            <a:r>
              <a:rPr lang="en-US" sz="2400" dirty="0" smtClean="0">
                <a:solidFill>
                  <a:schemeClr val="bg1"/>
                </a:solidFill>
              </a:rPr>
              <a:t> for chlorine and </a:t>
            </a:r>
            <a:r>
              <a:rPr lang="en-US" sz="2400" dirty="0" err="1" smtClean="0">
                <a:solidFill>
                  <a:schemeClr val="bg1"/>
                </a:solidFill>
              </a:rPr>
              <a:t>alkai</a:t>
            </a:r>
            <a:r>
              <a:rPr lang="en-US" sz="2400" dirty="0" smtClean="0">
                <a:solidFill>
                  <a:schemeClr val="bg1"/>
                </a:solidFill>
              </a:rPr>
              <a:t> for sodium hydroxide).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36576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Use of Hydrogen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304698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the manufacture of ammonia which is future used for the production of various fertilizers like urea, ammonium </a:t>
            </a:r>
            <a:r>
              <a:rPr lang="en-US" sz="2400" dirty="0" err="1" smtClean="0">
                <a:solidFill>
                  <a:schemeClr val="bg1"/>
                </a:solidFill>
              </a:rPr>
              <a:t>sulphate,calcium</a:t>
            </a:r>
            <a:r>
              <a:rPr lang="en-US" sz="2400" dirty="0" smtClean="0">
                <a:solidFill>
                  <a:schemeClr val="bg1"/>
                </a:solidFill>
              </a:rPr>
              <a:t> ammonium nitrate (CAN) etc.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the hydrogenation of vegetable oils to form solid fats, </a:t>
            </a:r>
            <a:r>
              <a:rPr lang="en-US" sz="2400" dirty="0" err="1" smtClean="0">
                <a:solidFill>
                  <a:schemeClr val="bg1"/>
                </a:solidFill>
              </a:rPr>
              <a:t>i.e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Vanaspati</a:t>
            </a:r>
            <a:r>
              <a:rPr lang="en-US" sz="2400" dirty="0" smtClean="0">
                <a:solidFill>
                  <a:schemeClr val="bg1"/>
                </a:solidFill>
              </a:rPr>
              <a:t> Ghee and margarine (</a:t>
            </a:r>
            <a:r>
              <a:rPr lang="en-US" sz="2400" dirty="0" err="1" smtClean="0">
                <a:solidFill>
                  <a:schemeClr val="bg1"/>
                </a:solidFill>
              </a:rPr>
              <a:t>artifical</a:t>
            </a:r>
            <a:r>
              <a:rPr lang="en-US" sz="2400" dirty="0" smtClean="0">
                <a:solidFill>
                  <a:schemeClr val="bg1"/>
                </a:solidFill>
              </a:rPr>
              <a:t> butter)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36576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Uses of Chlorine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As a germicide and disinfectant for sterilization of water in the swimming pools.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the manufacture of bleaching </a:t>
            </a:r>
            <a:r>
              <a:rPr lang="en-US" sz="2400" dirty="0" err="1" smtClean="0">
                <a:solidFill>
                  <a:schemeClr val="bg1"/>
                </a:solidFill>
              </a:rPr>
              <a:t>powder,chloroform,hydrochloric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acid,explosives</a:t>
            </a:r>
            <a:r>
              <a:rPr lang="en-US" sz="2400" dirty="0" smtClean="0">
                <a:solidFill>
                  <a:schemeClr val="bg1"/>
                </a:solidFill>
              </a:rPr>
              <a:t> like DDT etc. 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28600" y="514350"/>
            <a:ext cx="65532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Uses of  Hydrochloric Acid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28750"/>
            <a:ext cx="7696200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As a reagent in the laboratory.</a:t>
            </a: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making aqua </a:t>
            </a:r>
            <a:r>
              <a:rPr lang="en-US" sz="2400" dirty="0" err="1" smtClean="0">
                <a:solidFill>
                  <a:schemeClr val="bg1"/>
                </a:solidFill>
              </a:rPr>
              <a:t>regia</a:t>
            </a:r>
            <a:r>
              <a:rPr lang="en-US" sz="2400" dirty="0" smtClean="0">
                <a:solidFill>
                  <a:schemeClr val="bg1"/>
                </a:solidFill>
              </a:rPr>
              <a:t>(after mixing with nitric acid) for dissolving gold and platinum.</a:t>
            </a:r>
          </a:p>
        </p:txBody>
      </p:sp>
    </p:spTree>
    <p:extLst>
      <p:ext uri="{BB962C8B-B14F-4D97-AF65-F5344CB8AC3E}">
        <p14:creationId xmlns:p14="http://schemas.microsoft.com/office/powerpoint/2010/main" val="233343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8600" y="514350"/>
            <a:ext cx="52578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Uses of Caustic Soda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1428750"/>
            <a:ext cx="76962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the manufacture of soaps and detergents.</a:t>
            </a:r>
            <a:endParaRPr lang="en-US" sz="2400" b="1" dirty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the paper industry.</a:t>
            </a:r>
          </a:p>
        </p:txBody>
      </p:sp>
    </p:spTree>
    <p:extLst>
      <p:ext uri="{BB962C8B-B14F-4D97-AF65-F5344CB8AC3E}">
        <p14:creationId xmlns:p14="http://schemas.microsoft.com/office/powerpoint/2010/main" val="328605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6200" y="2857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Bleaching Powder (Calcium Oxychloride,CaOCl2)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1123950"/>
            <a:ext cx="7696200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</a:rPr>
              <a:t>Chemically,bleaching</a:t>
            </a:r>
            <a:r>
              <a:rPr lang="en-US" sz="2400" dirty="0" smtClean="0">
                <a:solidFill>
                  <a:schemeClr val="bg1"/>
                </a:solidFill>
              </a:rPr>
              <a:t> powder is generally represented by the formula,CaOCl</a:t>
            </a:r>
            <a:r>
              <a:rPr lang="en-US" sz="12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 (called calcium </a:t>
            </a:r>
            <a:r>
              <a:rPr lang="en-US" sz="2400" dirty="0" err="1" smtClean="0">
                <a:solidFill>
                  <a:schemeClr val="bg1"/>
                </a:solidFill>
              </a:rPr>
              <a:t>oxychloride</a:t>
            </a:r>
            <a:r>
              <a:rPr lang="en-US" sz="2400" dirty="0" smtClean="0">
                <a:solidFill>
                  <a:schemeClr val="bg1"/>
                </a:solidFill>
              </a:rPr>
              <a:t>),though its actual composition is quite complex.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6200" y="25717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Principle of Manufacture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000" y="3135690"/>
            <a:ext cx="7696200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The chlorine produced as by- product during the manufacture of caustic soda is used for the manufacture of bleaching powder. It is produced by the action of the chlorine gas on dry slaked </a:t>
            </a:r>
            <a:r>
              <a:rPr lang="en-US" sz="2400" dirty="0" err="1" smtClean="0">
                <a:solidFill>
                  <a:schemeClr val="bg1"/>
                </a:solidFill>
              </a:rPr>
              <a:t>lime,Ca</a:t>
            </a:r>
            <a:r>
              <a:rPr lang="en-US" sz="2400" dirty="0" smtClean="0">
                <a:solidFill>
                  <a:schemeClr val="bg1"/>
                </a:solidFill>
              </a:rPr>
              <a:t>(OH)</a:t>
            </a:r>
            <a:r>
              <a:rPr lang="en-US" sz="1600" dirty="0" smtClean="0">
                <a:solidFill>
                  <a:schemeClr val="bg1"/>
                </a:solidFill>
              </a:rPr>
              <a:t>2.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05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38150"/>
            <a:ext cx="7696200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</a:rPr>
              <a:t>Ca</a:t>
            </a:r>
            <a:r>
              <a:rPr lang="en-US" sz="2400" dirty="0" smtClean="0">
                <a:solidFill>
                  <a:schemeClr val="bg1"/>
                </a:solidFill>
              </a:rPr>
              <a:t>(OH)</a:t>
            </a:r>
            <a:r>
              <a:rPr lang="en-US" sz="1600" dirty="0" smtClean="0">
                <a:solidFill>
                  <a:schemeClr val="bg1"/>
                </a:solidFill>
              </a:rPr>
              <a:t>2  </a:t>
            </a:r>
            <a:r>
              <a:rPr lang="en-US" sz="2800" dirty="0" smtClean="0">
                <a:solidFill>
                  <a:schemeClr val="bg1"/>
                </a:solidFill>
              </a:rPr>
              <a:t>+ Cl</a:t>
            </a:r>
            <a:r>
              <a:rPr lang="en-US" sz="1600" dirty="0" smtClean="0">
                <a:solidFill>
                  <a:schemeClr val="bg1"/>
                </a:solidFill>
              </a:rPr>
              <a:t>2 		    </a:t>
            </a:r>
            <a:r>
              <a:rPr lang="en-US" sz="2400" dirty="0" smtClean="0">
                <a:solidFill>
                  <a:schemeClr val="bg1"/>
                </a:solidFill>
              </a:rPr>
              <a:t>CaOCl</a:t>
            </a:r>
            <a:r>
              <a:rPr lang="en-US" sz="1400" dirty="0" smtClean="0">
                <a:solidFill>
                  <a:schemeClr val="bg1"/>
                </a:solidFill>
              </a:rPr>
              <a:t>2 </a:t>
            </a:r>
            <a:r>
              <a:rPr lang="en-US" sz="2000" dirty="0" smtClean="0">
                <a:solidFill>
                  <a:schemeClr val="bg1"/>
                </a:solidFill>
              </a:rPr>
              <a:t>+ H</a:t>
            </a:r>
            <a:r>
              <a:rPr lang="en-US" sz="1400" dirty="0" smtClean="0">
                <a:solidFill>
                  <a:schemeClr val="bg1"/>
                </a:solidFill>
              </a:rPr>
              <a:t>2</a:t>
            </a:r>
            <a:r>
              <a:rPr lang="en-US" sz="2000" dirty="0" smtClean="0">
                <a:solidFill>
                  <a:schemeClr val="bg1"/>
                </a:solidFill>
              </a:rPr>
              <a:t>O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961370"/>
            <a:ext cx="1219200" cy="3149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Slaked lime </a:t>
            </a:r>
            <a:endParaRPr lang="en-US" sz="1000" dirty="0"/>
          </a:p>
        </p:txBody>
      </p:sp>
      <p:sp>
        <p:nvSpPr>
          <p:cNvPr id="4" name="Rectangle 3"/>
          <p:cNvSpPr/>
          <p:nvPr/>
        </p:nvSpPr>
        <p:spPr>
          <a:xfrm>
            <a:off x="2057400" y="961370"/>
            <a:ext cx="1219200" cy="3149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Chlorine</a:t>
            </a:r>
            <a:endParaRPr lang="en-US" sz="1000" dirty="0"/>
          </a:p>
        </p:txBody>
      </p:sp>
      <p:sp>
        <p:nvSpPr>
          <p:cNvPr id="5" name="Rectangle 4"/>
          <p:cNvSpPr/>
          <p:nvPr/>
        </p:nvSpPr>
        <p:spPr>
          <a:xfrm>
            <a:off x="4495800" y="961370"/>
            <a:ext cx="1219200" cy="3149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Bleaching Powder </a:t>
            </a:r>
            <a:endParaRPr lang="en-US" sz="1000" dirty="0"/>
          </a:p>
        </p:txBody>
      </p:sp>
      <p:sp>
        <p:nvSpPr>
          <p:cNvPr id="6" name="Rectangle 5"/>
          <p:cNvSpPr/>
          <p:nvPr/>
        </p:nvSpPr>
        <p:spPr>
          <a:xfrm>
            <a:off x="5867400" y="971550"/>
            <a:ext cx="1219200" cy="3149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Water </a:t>
            </a:r>
            <a:endParaRPr lang="en-US" sz="1000" dirty="0"/>
          </a:p>
        </p:txBody>
      </p:sp>
      <p:sp>
        <p:nvSpPr>
          <p:cNvPr id="7" name="Rounded Rectangle 6"/>
          <p:cNvSpPr/>
          <p:nvPr/>
        </p:nvSpPr>
        <p:spPr>
          <a:xfrm>
            <a:off x="76200" y="13525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Properties of Bleaching Powder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90600" y="1840290"/>
            <a:ext cx="7696200" cy="267765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 err="1" smtClean="0">
                <a:solidFill>
                  <a:schemeClr val="bg1"/>
                </a:solidFill>
              </a:rPr>
              <a:t>Colour</a:t>
            </a:r>
            <a:r>
              <a:rPr lang="en-US" sz="2400" b="1" dirty="0" smtClean="0">
                <a:solidFill>
                  <a:schemeClr val="bg1"/>
                </a:solidFill>
              </a:rPr>
              <a:t> and state: </a:t>
            </a:r>
            <a:r>
              <a:rPr lang="en-US" sz="2400" dirty="0" smtClean="0">
                <a:solidFill>
                  <a:schemeClr val="bg1"/>
                </a:solidFill>
              </a:rPr>
              <a:t>It is a yellowish- white powder.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chemeClr val="bg1"/>
                </a:solidFill>
              </a:rPr>
              <a:t>Action of air:         </a:t>
            </a:r>
            <a:r>
              <a:rPr lang="en-US" sz="2400" dirty="0" smtClean="0">
                <a:solidFill>
                  <a:schemeClr val="bg1"/>
                </a:solidFill>
              </a:rPr>
              <a:t>When exposed to </a:t>
            </a:r>
            <a:r>
              <a:rPr lang="en-US" sz="2400" dirty="0" err="1" smtClean="0">
                <a:solidFill>
                  <a:schemeClr val="bg1"/>
                </a:solidFill>
              </a:rPr>
              <a:t>air,it</a:t>
            </a:r>
            <a:r>
              <a:rPr lang="en-US" sz="2400" dirty="0" smtClean="0">
                <a:solidFill>
                  <a:schemeClr val="bg1"/>
                </a:solidFill>
              </a:rPr>
              <a:t> gives smell of chlorine.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 smtClean="0">
                <a:solidFill>
                  <a:schemeClr val="bg1"/>
                </a:solidFill>
              </a:rPr>
              <a:t>Solobility</a:t>
            </a:r>
            <a:r>
              <a:rPr lang="en-US" sz="2400" b="1" dirty="0" smtClean="0">
                <a:solidFill>
                  <a:schemeClr val="bg1"/>
                </a:solidFill>
              </a:rPr>
              <a:t> in water: </a:t>
            </a:r>
            <a:r>
              <a:rPr lang="en-US" sz="2400" dirty="0" smtClean="0">
                <a:solidFill>
                  <a:schemeClr val="bg1"/>
                </a:solidFill>
              </a:rPr>
              <a:t>It is soluble in cold </a:t>
            </a:r>
            <a:r>
              <a:rPr lang="en-US" sz="2400" dirty="0" err="1" smtClean="0">
                <a:solidFill>
                  <a:schemeClr val="bg1"/>
                </a:solidFill>
              </a:rPr>
              <a:t>water.the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milkiness</a:t>
            </a:r>
            <a:r>
              <a:rPr lang="en-US" sz="2400" dirty="0" smtClean="0">
                <a:solidFill>
                  <a:schemeClr val="bg1"/>
                </a:solidFill>
              </a:rPr>
              <a:t> in the solution is due to the fact that bleaching powder contains some unreached lime which is insoluble in water.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05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Uses of Bleaching Powder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1195685"/>
            <a:ext cx="76962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Textile industry for bleaching cotton and linen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Paper industry for bleaching wood pulp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05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Baking Soda (Sodium Hydrogen Carbonate,NaHCO</a:t>
            </a:r>
            <a:r>
              <a:rPr lang="en-US" b="1" dirty="0" smtClean="0">
                <a:solidFill>
                  <a:schemeClr val="bg1"/>
                </a:solidFill>
              </a:rPr>
              <a:t>3</a:t>
            </a:r>
            <a:r>
              <a:rPr lang="en-US" sz="2800" b="1" dirty="0" smtClean="0">
                <a:solidFill>
                  <a:schemeClr val="bg1"/>
                </a:solidFill>
              </a:rPr>
              <a:t>)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195685"/>
            <a:ext cx="7696200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Chemically baking soda is sodium hydrogen carbonate with the formula NaHCO</a:t>
            </a:r>
            <a:r>
              <a:rPr lang="en-US" dirty="0" smtClean="0">
                <a:solidFill>
                  <a:schemeClr val="bg1"/>
                </a:solidFill>
              </a:rPr>
              <a:t>3  </a:t>
            </a:r>
            <a:r>
              <a:rPr lang="en-US" sz="2400" dirty="0" smtClean="0">
                <a:solidFill>
                  <a:schemeClr val="bg1"/>
                </a:solidFill>
              </a:rPr>
              <a:t>. It is also called sodium bicarbonate.</a:t>
            </a:r>
          </a:p>
        </p:txBody>
      </p:sp>
    </p:spTree>
    <p:extLst>
      <p:ext uri="{BB962C8B-B14F-4D97-AF65-F5344CB8AC3E}">
        <p14:creationId xmlns:p14="http://schemas.microsoft.com/office/powerpoint/2010/main" val="115311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Principle of Manufacture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195685"/>
            <a:ext cx="7696200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Baking soda is manufactured from sodium chloride as one of the raw materials. The method is known as Solvay process or ammonia-soda process.</a:t>
            </a:r>
          </a:p>
        </p:txBody>
      </p:sp>
      <p:sp>
        <p:nvSpPr>
          <p:cNvPr id="5" name="Rectangle 4"/>
          <p:cNvSpPr/>
          <p:nvPr/>
        </p:nvSpPr>
        <p:spPr>
          <a:xfrm>
            <a:off x="990600" y="2438221"/>
            <a:ext cx="7696200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NH</a:t>
            </a:r>
            <a:r>
              <a:rPr lang="en-US" sz="1400" dirty="0" smtClean="0">
                <a:solidFill>
                  <a:schemeClr val="bg1"/>
                </a:solidFill>
              </a:rPr>
              <a:t>3</a:t>
            </a:r>
            <a:r>
              <a:rPr lang="en-US" sz="2400" dirty="0" smtClean="0">
                <a:solidFill>
                  <a:schemeClr val="bg1"/>
                </a:solidFill>
              </a:rPr>
              <a:t>  +  H</a:t>
            </a:r>
            <a:r>
              <a:rPr lang="en-US" sz="14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O   + CO</a:t>
            </a:r>
            <a:r>
              <a:rPr lang="en-US" sz="14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             NH</a:t>
            </a:r>
            <a:r>
              <a:rPr lang="en-US" sz="1400" dirty="0" smtClean="0">
                <a:solidFill>
                  <a:schemeClr val="bg1"/>
                </a:solidFill>
              </a:rPr>
              <a:t>4</a:t>
            </a:r>
            <a:r>
              <a:rPr lang="en-US" sz="2400" dirty="0" smtClean="0">
                <a:solidFill>
                  <a:schemeClr val="bg1"/>
                </a:solidFill>
              </a:rPr>
              <a:t>HCO</a:t>
            </a:r>
            <a:r>
              <a:rPr lang="en-US" sz="1400" dirty="0" smtClean="0">
                <a:solidFill>
                  <a:schemeClr val="bg1"/>
                </a:solidFill>
              </a:rPr>
              <a:t>3</a:t>
            </a:r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3024485"/>
            <a:ext cx="7696200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NH</a:t>
            </a:r>
            <a:r>
              <a:rPr lang="en-US" sz="1400" dirty="0" smtClean="0">
                <a:solidFill>
                  <a:schemeClr val="bg1"/>
                </a:solidFill>
              </a:rPr>
              <a:t>4</a:t>
            </a:r>
            <a:r>
              <a:rPr lang="en-US" sz="2400" dirty="0" smtClean="0">
                <a:solidFill>
                  <a:schemeClr val="bg1"/>
                </a:solidFill>
              </a:rPr>
              <a:t>HCO</a:t>
            </a:r>
            <a:r>
              <a:rPr lang="en-US" sz="1400" dirty="0" smtClean="0">
                <a:solidFill>
                  <a:schemeClr val="bg1"/>
                </a:solidFill>
              </a:rPr>
              <a:t>3</a:t>
            </a:r>
            <a:r>
              <a:rPr lang="en-US" sz="2400" dirty="0" smtClean="0">
                <a:solidFill>
                  <a:schemeClr val="bg1"/>
                </a:solidFill>
              </a:rPr>
              <a:t> + </a:t>
            </a:r>
            <a:r>
              <a:rPr lang="en-US" sz="2400" dirty="0" err="1" smtClean="0">
                <a:solidFill>
                  <a:schemeClr val="bg1"/>
                </a:solidFill>
              </a:rPr>
              <a:t>NaCl</a:t>
            </a:r>
            <a:r>
              <a:rPr lang="en-US" sz="2400" dirty="0" smtClean="0">
                <a:solidFill>
                  <a:schemeClr val="bg1"/>
                </a:solidFill>
              </a:rPr>
              <a:t>                NaHCO</a:t>
            </a:r>
            <a:r>
              <a:rPr lang="en-US" sz="1400" dirty="0" smtClean="0">
                <a:solidFill>
                  <a:schemeClr val="bg1"/>
                </a:solidFill>
              </a:rPr>
              <a:t>3</a:t>
            </a:r>
            <a:r>
              <a:rPr lang="en-US" sz="2400" dirty="0" smtClean="0">
                <a:solidFill>
                  <a:schemeClr val="bg1"/>
                </a:solidFill>
              </a:rPr>
              <a:t> + NH</a:t>
            </a:r>
            <a:r>
              <a:rPr lang="en-US" sz="1400" dirty="0" smtClean="0">
                <a:solidFill>
                  <a:schemeClr val="bg1"/>
                </a:solidFill>
              </a:rPr>
              <a:t>4</a:t>
            </a:r>
            <a:r>
              <a:rPr lang="en-US" sz="2400" dirty="0" smtClean="0">
                <a:solidFill>
                  <a:schemeClr val="bg1"/>
                </a:solidFill>
              </a:rPr>
              <a:t>Cl</a:t>
            </a:r>
          </a:p>
        </p:txBody>
      </p:sp>
    </p:spTree>
    <p:extLst>
      <p:ext uri="{BB962C8B-B14F-4D97-AF65-F5344CB8AC3E}">
        <p14:creationId xmlns:p14="http://schemas.microsoft.com/office/powerpoint/2010/main" val="459601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-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Properties of Sodium Hydrogen Carbonate (or Baking Soda)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1195685"/>
            <a:ext cx="7696200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lvl="0" indent="-342900">
              <a:buFont typeface="Wingdings" pitchFamily="2" charset="2"/>
              <a:buChar char="Ø"/>
            </a:pPr>
            <a:r>
              <a:rPr lang="en-US" sz="2400" b="1" dirty="0" err="1">
                <a:solidFill>
                  <a:schemeClr val="bg1"/>
                </a:solidFill>
              </a:rPr>
              <a:t>Colour</a:t>
            </a:r>
            <a:r>
              <a:rPr lang="en-US" sz="2400" b="1" dirty="0">
                <a:solidFill>
                  <a:schemeClr val="bg1"/>
                </a:solidFill>
              </a:rPr>
              <a:t> and </a:t>
            </a:r>
            <a:r>
              <a:rPr lang="en-US" sz="2400" b="1" dirty="0" smtClean="0">
                <a:solidFill>
                  <a:schemeClr val="bg1"/>
                </a:solidFill>
              </a:rPr>
              <a:t>state: </a:t>
            </a:r>
            <a:r>
              <a:rPr lang="en-US" sz="2400" dirty="0" smtClean="0">
                <a:solidFill>
                  <a:schemeClr val="bg1"/>
                </a:solidFill>
              </a:rPr>
              <a:t>it’s </a:t>
            </a:r>
            <a:r>
              <a:rPr lang="en-US" sz="2400" dirty="0">
                <a:solidFill>
                  <a:schemeClr val="bg1"/>
                </a:solidFill>
              </a:rPr>
              <a:t>a white crystalline solid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 </a:t>
            </a:r>
            <a:r>
              <a:rPr lang="en-US" sz="2400" b="1" dirty="0" smtClean="0">
                <a:solidFill>
                  <a:schemeClr val="bg1"/>
                </a:solidFill>
              </a:rPr>
              <a:t>Action </a:t>
            </a:r>
            <a:r>
              <a:rPr lang="en-US" sz="2400" b="1" dirty="0">
                <a:solidFill>
                  <a:schemeClr val="bg1"/>
                </a:solidFill>
              </a:rPr>
              <a:t>of </a:t>
            </a:r>
            <a:r>
              <a:rPr lang="en-US" sz="2400" b="1" dirty="0" err="1" smtClean="0">
                <a:solidFill>
                  <a:schemeClr val="bg1"/>
                </a:solidFill>
              </a:rPr>
              <a:t>air:</a:t>
            </a:r>
            <a:r>
              <a:rPr lang="en-US" sz="2400" dirty="0" err="1" smtClean="0">
                <a:solidFill>
                  <a:schemeClr val="bg1"/>
                </a:solidFill>
              </a:rPr>
              <a:t>it’s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is stable in air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0" y="2411485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Uses of </a:t>
            </a:r>
            <a:r>
              <a:rPr lang="en-US" sz="2400" b="1" dirty="0">
                <a:solidFill>
                  <a:schemeClr val="bg1"/>
                </a:solidFill>
              </a:rPr>
              <a:t>Sodium Hydrogen Carbonate (or Baking Soda)</a:t>
            </a:r>
          </a:p>
        </p:txBody>
      </p:sp>
      <p:sp>
        <p:nvSpPr>
          <p:cNvPr id="5" name="Rectangle 4"/>
          <p:cNvSpPr/>
          <p:nvPr/>
        </p:nvSpPr>
        <p:spPr>
          <a:xfrm>
            <a:off x="1066800" y="3245220"/>
            <a:ext cx="76962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In medicines  as an antacid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bg1"/>
                </a:solidFill>
              </a:rPr>
              <a:t>As additive  in food and drinks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0" y="742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Washing Soda (Sodium Carbonate , Na</a:t>
            </a:r>
            <a:r>
              <a:rPr lang="pt-BR" sz="1400" b="1" dirty="0" smtClean="0">
                <a:solidFill>
                  <a:schemeClr val="bg1"/>
                </a:solidFill>
              </a:rPr>
              <a:t>2</a:t>
            </a:r>
            <a:r>
              <a:rPr lang="pt-BR" sz="2400" b="1" dirty="0" smtClean="0">
                <a:solidFill>
                  <a:schemeClr val="bg1"/>
                </a:solidFill>
              </a:rPr>
              <a:t>CO</a:t>
            </a:r>
            <a:r>
              <a:rPr lang="pt-BR" sz="1400" b="1" dirty="0" smtClean="0">
                <a:solidFill>
                  <a:schemeClr val="bg1"/>
                </a:solidFill>
              </a:rPr>
              <a:t>3</a:t>
            </a:r>
            <a:r>
              <a:rPr lang="pt-BR" sz="2400" b="1" dirty="0" smtClean="0">
                <a:solidFill>
                  <a:schemeClr val="bg1"/>
                </a:solidFill>
              </a:rPr>
              <a:t>.10H</a:t>
            </a:r>
            <a:r>
              <a:rPr lang="pt-BR" sz="1400" b="1" dirty="0" smtClean="0">
                <a:solidFill>
                  <a:schemeClr val="bg1"/>
                </a:solidFill>
              </a:rPr>
              <a:t>2</a:t>
            </a:r>
            <a:r>
              <a:rPr lang="pt-BR" sz="2400" b="1" dirty="0" smtClean="0">
                <a:solidFill>
                  <a:schemeClr val="bg1"/>
                </a:solidFill>
              </a:rPr>
              <a:t>O)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1418560"/>
            <a:ext cx="7696200" cy="378565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Washing soda is sodium carbonate  containing 10 molecules of crystallization  </a:t>
            </a:r>
            <a:r>
              <a:rPr lang="en-US" sz="2400" dirty="0" err="1">
                <a:solidFill>
                  <a:schemeClr val="bg1"/>
                </a:solidFill>
              </a:rPr>
              <a:t>i.e</a:t>
            </a:r>
            <a:r>
              <a:rPr lang="en-US" sz="2400" dirty="0">
                <a:solidFill>
                  <a:schemeClr val="bg1"/>
                </a:solidFill>
              </a:rPr>
              <a:t>  it is sodium carbonate </a:t>
            </a:r>
            <a:r>
              <a:rPr lang="en-US" sz="2400" dirty="0" err="1">
                <a:solidFill>
                  <a:schemeClr val="bg1"/>
                </a:solidFill>
              </a:rPr>
              <a:t>decahydrate.thus</a:t>
            </a:r>
            <a:r>
              <a:rPr lang="en-US" sz="2400" dirty="0">
                <a:solidFill>
                  <a:schemeClr val="bg1"/>
                </a:solidFill>
              </a:rPr>
              <a:t> , its molecular formula is </a:t>
            </a:r>
            <a:r>
              <a:rPr lang="pt-BR" sz="2400" b="1" dirty="0">
                <a:solidFill>
                  <a:schemeClr val="bg1"/>
                </a:solidFill>
              </a:rPr>
              <a:t>Na</a:t>
            </a:r>
            <a:r>
              <a:rPr lang="pt-BR" sz="1400" b="1" dirty="0">
                <a:solidFill>
                  <a:schemeClr val="bg1"/>
                </a:solidFill>
              </a:rPr>
              <a:t>2</a:t>
            </a:r>
            <a:r>
              <a:rPr lang="pt-BR" sz="2400" b="1" dirty="0">
                <a:solidFill>
                  <a:schemeClr val="bg1"/>
                </a:solidFill>
              </a:rPr>
              <a:t>CO</a:t>
            </a:r>
            <a:r>
              <a:rPr lang="pt-BR" sz="1400" b="1" dirty="0">
                <a:solidFill>
                  <a:schemeClr val="bg1"/>
                </a:solidFill>
              </a:rPr>
              <a:t>3</a:t>
            </a:r>
            <a:r>
              <a:rPr lang="pt-BR" sz="2400" b="1" dirty="0">
                <a:solidFill>
                  <a:schemeClr val="bg1"/>
                </a:solidFill>
              </a:rPr>
              <a:t>.10H</a:t>
            </a:r>
            <a:r>
              <a:rPr lang="pt-BR" sz="1400" b="1" dirty="0">
                <a:solidFill>
                  <a:schemeClr val="bg1"/>
                </a:solidFill>
              </a:rPr>
              <a:t>2</a:t>
            </a:r>
            <a:r>
              <a:rPr lang="pt-BR" sz="2400" b="1" dirty="0">
                <a:solidFill>
                  <a:schemeClr val="bg1"/>
                </a:solidFill>
              </a:rPr>
              <a:t>O</a:t>
            </a:r>
            <a:r>
              <a:rPr lang="en-US" sz="2400" dirty="0" smtClean="0">
                <a:solidFill>
                  <a:schemeClr val="bg1"/>
                </a:solidFill>
              </a:rPr>
              <a:t>.sodium </a:t>
            </a:r>
            <a:r>
              <a:rPr lang="en-US" sz="2400" dirty="0">
                <a:solidFill>
                  <a:schemeClr val="bg1"/>
                </a:solidFill>
              </a:rPr>
              <a:t>carbonate  also  exists in two other </a:t>
            </a:r>
            <a:r>
              <a:rPr lang="en-US" sz="2400" dirty="0" smtClean="0">
                <a:solidFill>
                  <a:schemeClr val="bg1"/>
                </a:solidFill>
              </a:rPr>
              <a:t>forms these </a:t>
            </a:r>
            <a:r>
              <a:rPr lang="en-US" sz="2400" dirty="0">
                <a:solidFill>
                  <a:schemeClr val="bg1"/>
                </a:solidFill>
              </a:rPr>
              <a:t>are</a:t>
            </a:r>
            <a:r>
              <a:rPr lang="en-US" sz="2400" dirty="0" smtClean="0">
                <a:solidFill>
                  <a:schemeClr val="bg1"/>
                </a:solidFill>
              </a:rPr>
              <a:t>: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(i) sodium </a:t>
            </a:r>
            <a:r>
              <a:rPr lang="en-US" sz="2400" dirty="0">
                <a:solidFill>
                  <a:schemeClr val="bg1"/>
                </a:solidFill>
              </a:rPr>
              <a:t>carbonate monohydrate </a:t>
            </a:r>
            <a:r>
              <a:rPr lang="en-US" sz="2400" b="1" dirty="0" smtClean="0">
                <a:solidFill>
                  <a:schemeClr val="bg1"/>
                </a:solidFill>
              </a:rPr>
              <a:t>(Na</a:t>
            </a:r>
            <a:r>
              <a:rPr lang="en-US" b="1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CO</a:t>
            </a:r>
            <a:r>
              <a:rPr lang="en-US" b="1" dirty="0" smtClean="0">
                <a:solidFill>
                  <a:schemeClr val="bg1"/>
                </a:solidFill>
              </a:rPr>
              <a:t>3</a:t>
            </a:r>
            <a:r>
              <a:rPr lang="en-US" sz="2400" b="1" dirty="0" smtClean="0">
                <a:solidFill>
                  <a:schemeClr val="bg1"/>
                </a:solidFill>
              </a:rPr>
              <a:t>.H</a:t>
            </a:r>
            <a:r>
              <a:rPr lang="en-US" b="1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O)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(ii)anhydrous </a:t>
            </a:r>
            <a:r>
              <a:rPr lang="en-US" sz="2400" dirty="0">
                <a:solidFill>
                  <a:schemeClr val="bg1"/>
                </a:solidFill>
              </a:rPr>
              <a:t>sodium carbonate </a:t>
            </a:r>
            <a:r>
              <a:rPr lang="en-US" sz="2400" b="1" dirty="0" smtClean="0">
                <a:solidFill>
                  <a:schemeClr val="bg1"/>
                </a:solidFill>
              </a:rPr>
              <a:t>(Na</a:t>
            </a:r>
            <a:r>
              <a:rPr lang="en-US" b="1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CO</a:t>
            </a:r>
            <a:r>
              <a:rPr lang="en-US" b="1" dirty="0" smtClean="0">
                <a:solidFill>
                  <a:schemeClr val="bg1"/>
                </a:solidFill>
              </a:rPr>
              <a:t>3</a:t>
            </a:r>
            <a:r>
              <a:rPr lang="en-US" sz="2400" b="1" dirty="0">
                <a:solidFill>
                  <a:schemeClr val="bg1"/>
                </a:solidFill>
              </a:rPr>
              <a:t>) </a:t>
            </a:r>
            <a:r>
              <a:rPr lang="en-US" sz="2400" dirty="0">
                <a:solidFill>
                  <a:schemeClr val="bg1"/>
                </a:solidFill>
              </a:rPr>
              <a:t>which contains no water of crystallization . it is commonly  known as  soda </a:t>
            </a:r>
            <a:r>
              <a:rPr lang="en-US" sz="2400" dirty="0" smtClean="0">
                <a:solidFill>
                  <a:schemeClr val="bg1"/>
                </a:solidFill>
              </a:rPr>
              <a:t>ash.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bg1"/>
                </a:solidFill>
              </a:rPr>
              <a:t>Uses of </a:t>
            </a:r>
            <a:r>
              <a:rPr lang="pt-BR" sz="2400" b="1" dirty="0" smtClean="0">
                <a:solidFill>
                  <a:schemeClr val="bg1"/>
                </a:solidFill>
              </a:rPr>
              <a:t>Sodium Carbonate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1154490"/>
            <a:ext cx="7696200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As </a:t>
            </a:r>
            <a:r>
              <a:rPr lang="en-US" sz="2400" dirty="0">
                <a:solidFill>
                  <a:schemeClr val="bg1"/>
                </a:solidFill>
              </a:rPr>
              <a:t>the  name  “washing soda ” indicates  , it  is  used in the </a:t>
            </a:r>
            <a:r>
              <a:rPr lang="en-US" sz="2400" dirty="0" err="1">
                <a:solidFill>
                  <a:schemeClr val="bg1"/>
                </a:solidFill>
              </a:rPr>
              <a:t>laundary</a:t>
            </a:r>
            <a:r>
              <a:rPr lang="en-US" sz="2400" dirty="0">
                <a:solidFill>
                  <a:schemeClr val="bg1"/>
                </a:solidFill>
              </a:rPr>
              <a:t> for the  cleaning   of </a:t>
            </a:r>
            <a:r>
              <a:rPr lang="en-US" sz="2400" dirty="0" smtClean="0">
                <a:solidFill>
                  <a:schemeClr val="bg1"/>
                </a:solidFill>
              </a:rPr>
              <a:t>clothes.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it </a:t>
            </a:r>
            <a:r>
              <a:rPr lang="en-US" sz="2400" dirty="0">
                <a:solidFill>
                  <a:schemeClr val="bg1"/>
                </a:solidFill>
              </a:rPr>
              <a:t>is used for removing permanent hardness of water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>
                <a:solidFill>
                  <a:schemeClr val="bg1"/>
                </a:solidFill>
              </a:rPr>
              <a:t>Plaster of </a:t>
            </a:r>
            <a:r>
              <a:rPr lang="pt-BR" sz="2800" b="1" dirty="0" smtClean="0">
                <a:solidFill>
                  <a:schemeClr val="bg1"/>
                </a:solidFill>
              </a:rPr>
              <a:t>Paris (CaSO</a:t>
            </a:r>
            <a:r>
              <a:rPr lang="pt-BR" b="1" dirty="0" smtClean="0">
                <a:solidFill>
                  <a:schemeClr val="bg1"/>
                </a:solidFill>
              </a:rPr>
              <a:t>4</a:t>
            </a:r>
            <a:r>
              <a:rPr lang="pt-BR" sz="2800" b="1" dirty="0" smtClean="0">
                <a:solidFill>
                  <a:schemeClr val="bg1"/>
                </a:solidFill>
              </a:rPr>
              <a:t>.1/2 H</a:t>
            </a:r>
            <a:r>
              <a:rPr lang="pt-BR" b="1" dirty="0" smtClean="0">
                <a:solidFill>
                  <a:schemeClr val="bg1"/>
                </a:solidFill>
              </a:rPr>
              <a:t>2</a:t>
            </a:r>
            <a:r>
              <a:rPr lang="pt-BR" sz="2800" b="1" dirty="0" smtClean="0">
                <a:solidFill>
                  <a:schemeClr val="bg1"/>
                </a:solidFill>
              </a:rPr>
              <a:t>O)</a:t>
            </a:r>
            <a:endParaRPr lang="pt-BR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497270"/>
            <a:ext cx="7696200" cy="236988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Chemical name and formula </a:t>
            </a:r>
          </a:p>
          <a:p>
            <a:r>
              <a:rPr lang="en-US" sz="2400" dirty="0">
                <a:solidFill>
                  <a:schemeClr val="bg1"/>
                </a:solidFill>
              </a:rPr>
              <a:t>Chemically plaster of </a:t>
            </a:r>
            <a:r>
              <a:rPr lang="en-US" sz="2400" dirty="0" err="1">
                <a:solidFill>
                  <a:schemeClr val="bg1"/>
                </a:solidFill>
              </a:rPr>
              <a:t>paris</a:t>
            </a:r>
            <a:r>
              <a:rPr lang="en-US" sz="2400" dirty="0">
                <a:solidFill>
                  <a:schemeClr val="bg1"/>
                </a:solidFill>
              </a:rPr>
              <a:t> is calcium </a:t>
            </a:r>
            <a:r>
              <a:rPr lang="en-US" sz="2400" dirty="0" err="1">
                <a:solidFill>
                  <a:schemeClr val="bg1"/>
                </a:solidFill>
              </a:rPr>
              <a:t>sulpharte</a:t>
            </a:r>
            <a:r>
              <a:rPr lang="en-US" sz="2400" dirty="0">
                <a:solidFill>
                  <a:schemeClr val="bg1"/>
                </a:solidFill>
              </a:rPr>
              <a:t>  </a:t>
            </a:r>
            <a:r>
              <a:rPr lang="en-US" sz="2400" dirty="0" smtClean="0">
                <a:solidFill>
                  <a:schemeClr val="bg1"/>
                </a:solidFill>
              </a:rPr>
              <a:t>hemihydrate </a:t>
            </a:r>
            <a:r>
              <a:rPr lang="en-US" sz="2400" dirty="0" err="1">
                <a:solidFill>
                  <a:schemeClr val="bg1"/>
                </a:solidFill>
              </a:rPr>
              <a:t>i.e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containing  </a:t>
            </a:r>
            <a:r>
              <a:rPr lang="en-US" sz="2400" dirty="0">
                <a:solidFill>
                  <a:schemeClr val="bg1"/>
                </a:solidFill>
              </a:rPr>
              <a:t>half molecule  of water of crystallization. It is represented  by the formula 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Plaster of Paris (CaSO4.1/2 H2O)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/>
              <a:t>Preparation  of </a:t>
            </a:r>
            <a:r>
              <a:rPr lang="en-US" sz="2800" b="1" dirty="0" smtClean="0"/>
              <a:t>Plaster </a:t>
            </a:r>
            <a:r>
              <a:rPr lang="en-US" sz="2800" b="1" dirty="0"/>
              <a:t>of </a:t>
            </a:r>
            <a:r>
              <a:rPr lang="en-US" sz="2800" b="1" dirty="0" smtClean="0"/>
              <a:t>Paris</a:t>
            </a:r>
            <a:endParaRPr lang="en-US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838200" y="1047750"/>
            <a:ext cx="7696200" cy="193899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It is prepared from the gypsum which is calcium </a:t>
            </a:r>
            <a:r>
              <a:rPr lang="en-US" sz="2400" dirty="0" err="1">
                <a:solidFill>
                  <a:schemeClr val="bg1"/>
                </a:solidFill>
              </a:rPr>
              <a:t>sulphate</a:t>
            </a:r>
            <a:r>
              <a:rPr lang="en-US" sz="2400" dirty="0">
                <a:solidFill>
                  <a:schemeClr val="bg1"/>
                </a:solidFill>
              </a:rPr>
              <a:t>  dehydrate </a:t>
            </a:r>
            <a:r>
              <a:rPr lang="en-US" sz="2400" dirty="0" smtClean="0">
                <a:solidFill>
                  <a:schemeClr val="bg1"/>
                </a:solidFill>
              </a:rPr>
              <a:t>(CaSO</a:t>
            </a:r>
            <a:r>
              <a:rPr lang="en-US" sz="1600" dirty="0" smtClean="0">
                <a:solidFill>
                  <a:schemeClr val="bg1"/>
                </a:solidFill>
              </a:rPr>
              <a:t>4</a:t>
            </a:r>
            <a:r>
              <a:rPr lang="en-US" sz="2400" dirty="0" smtClean="0">
                <a:solidFill>
                  <a:schemeClr val="bg1"/>
                </a:solidFill>
              </a:rPr>
              <a:t>.2H</a:t>
            </a:r>
            <a:r>
              <a:rPr lang="en-US" sz="16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O).gypsum </a:t>
            </a:r>
            <a:r>
              <a:rPr lang="en-US" sz="2400" dirty="0">
                <a:solidFill>
                  <a:schemeClr val="bg1"/>
                </a:solidFill>
              </a:rPr>
              <a:t>is heated  in a kiln to a temperature of </a:t>
            </a:r>
            <a:r>
              <a:rPr lang="en-US" sz="2400" dirty="0" smtClean="0">
                <a:solidFill>
                  <a:schemeClr val="bg1"/>
                </a:solidFill>
              </a:rPr>
              <a:t>100°c </a:t>
            </a:r>
            <a:r>
              <a:rPr lang="en-US" sz="2400" dirty="0">
                <a:solidFill>
                  <a:schemeClr val="bg1"/>
                </a:solidFill>
              </a:rPr>
              <a:t>(373 </a:t>
            </a:r>
            <a:r>
              <a:rPr lang="en-US" sz="2400" dirty="0" smtClean="0">
                <a:solidFill>
                  <a:schemeClr val="bg1"/>
                </a:solidFill>
              </a:rPr>
              <a:t>K). </a:t>
            </a:r>
            <a:r>
              <a:rPr lang="en-US" sz="2400" dirty="0">
                <a:solidFill>
                  <a:schemeClr val="bg1"/>
                </a:solidFill>
              </a:rPr>
              <a:t>at this temperature ,it loses ¾ </a:t>
            </a:r>
            <a:r>
              <a:rPr lang="en-US" sz="2400" dirty="0" err="1">
                <a:solidFill>
                  <a:schemeClr val="bg1"/>
                </a:solidFill>
              </a:rPr>
              <a:t>th</a:t>
            </a:r>
            <a:r>
              <a:rPr lang="en-US" sz="2400" dirty="0">
                <a:solidFill>
                  <a:schemeClr val="bg1"/>
                </a:solidFill>
              </a:rPr>
              <a:t> of its water of crystallization forming </a:t>
            </a:r>
            <a:r>
              <a:rPr lang="en-US" sz="2400" dirty="0" err="1">
                <a:solidFill>
                  <a:schemeClr val="bg1"/>
                </a:solidFill>
              </a:rPr>
              <a:t>plater</a:t>
            </a:r>
            <a:r>
              <a:rPr lang="en-US" sz="2400" dirty="0">
                <a:solidFill>
                  <a:schemeClr val="bg1"/>
                </a:solidFill>
              </a:rPr>
              <a:t> f </a:t>
            </a:r>
            <a:r>
              <a:rPr lang="en-US" sz="2400" dirty="0" err="1" smtClean="0">
                <a:solidFill>
                  <a:schemeClr val="bg1"/>
                </a:solidFill>
              </a:rPr>
              <a:t>paris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6698" y="3100685"/>
            <a:ext cx="7997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CaSO</a:t>
            </a:r>
            <a:r>
              <a:rPr lang="en-US" sz="1200" dirty="0" smtClean="0">
                <a:solidFill>
                  <a:schemeClr val="bg1"/>
                </a:solidFill>
              </a:rPr>
              <a:t>4</a:t>
            </a:r>
            <a:r>
              <a:rPr lang="en-US" dirty="0" smtClean="0">
                <a:solidFill>
                  <a:schemeClr val="bg1"/>
                </a:solidFill>
              </a:rPr>
              <a:t>.2H</a:t>
            </a:r>
            <a:r>
              <a:rPr lang="en-US" sz="1200" dirty="0" smtClean="0">
                <a:solidFill>
                  <a:schemeClr val="bg1"/>
                </a:solidFill>
              </a:rPr>
              <a:t>2</a:t>
            </a:r>
            <a:r>
              <a:rPr lang="en-US" dirty="0" smtClean="0">
                <a:solidFill>
                  <a:schemeClr val="bg1"/>
                </a:solidFill>
              </a:rPr>
              <a:t>O                                       CaSO</a:t>
            </a:r>
            <a:r>
              <a:rPr lang="en-US" sz="1200" dirty="0" smtClean="0">
                <a:solidFill>
                  <a:schemeClr val="bg1"/>
                </a:solidFill>
              </a:rPr>
              <a:t>4.</a:t>
            </a:r>
            <a:r>
              <a:rPr lang="en-US" sz="2400" dirty="0" smtClean="0">
                <a:solidFill>
                  <a:schemeClr val="bg1"/>
                </a:solidFill>
              </a:rPr>
              <a:t>1/2 H</a:t>
            </a:r>
            <a:r>
              <a:rPr lang="en-US" sz="14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O + 1 1/5 H</a:t>
            </a:r>
            <a:r>
              <a:rPr lang="en-US" sz="1400" dirty="0" smtClean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O</a:t>
            </a:r>
            <a:r>
              <a:rPr lang="en-US" dirty="0" smtClean="0">
                <a:solidFill>
                  <a:schemeClr val="bg1"/>
                </a:solidFill>
              </a:rPr>
              <a:t>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41740" y="3596831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Gypsum		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6800" y="3596831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Plaster </a:t>
            </a:r>
            <a:r>
              <a:rPr lang="en-US" dirty="0">
                <a:solidFill>
                  <a:schemeClr val="bg1"/>
                </a:solidFill>
              </a:rPr>
              <a:t>of </a:t>
            </a:r>
            <a:r>
              <a:rPr lang="en-US" dirty="0" smtClean="0">
                <a:solidFill>
                  <a:schemeClr val="bg1"/>
                </a:solidFill>
              </a:rPr>
              <a:t>Paris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0" y="285750"/>
            <a:ext cx="7696200" cy="193899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The temperature is not allowed to rise beyond </a:t>
            </a:r>
            <a:r>
              <a:rPr lang="en-US" sz="2400" dirty="0" smtClean="0">
                <a:solidFill>
                  <a:schemeClr val="bg1"/>
                </a:solidFill>
              </a:rPr>
              <a:t>100°c </a:t>
            </a:r>
            <a:r>
              <a:rPr lang="en-US" sz="2400" dirty="0">
                <a:solidFill>
                  <a:schemeClr val="bg1"/>
                </a:solidFill>
              </a:rPr>
              <a:t>as otherwise whole of water crystallization  is lost producing anhydrous  </a:t>
            </a:r>
            <a:r>
              <a:rPr lang="en-US" sz="2400" dirty="0" err="1">
                <a:solidFill>
                  <a:schemeClr val="bg1"/>
                </a:solidFill>
              </a:rPr>
              <a:t>calcim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sulphate</a:t>
            </a:r>
            <a:r>
              <a:rPr lang="en-US" sz="2400" dirty="0">
                <a:solidFill>
                  <a:schemeClr val="bg1"/>
                </a:solidFill>
              </a:rPr>
              <a:t> which is called  dead burnt plaster. Unlike </a:t>
            </a:r>
            <a:r>
              <a:rPr lang="en-US" sz="2400" dirty="0" err="1">
                <a:solidFill>
                  <a:schemeClr val="bg1"/>
                </a:solidFill>
              </a:rPr>
              <a:t>plater</a:t>
            </a:r>
            <a:r>
              <a:rPr lang="en-US" sz="2400" dirty="0">
                <a:solidFill>
                  <a:schemeClr val="bg1"/>
                </a:solidFill>
              </a:rPr>
              <a:t> of </a:t>
            </a:r>
            <a:r>
              <a:rPr lang="en-US" sz="2400" dirty="0" err="1">
                <a:solidFill>
                  <a:schemeClr val="bg1"/>
                </a:solidFill>
              </a:rPr>
              <a:t>paris</a:t>
            </a:r>
            <a:r>
              <a:rPr lang="en-US" sz="2400" dirty="0">
                <a:solidFill>
                  <a:schemeClr val="bg1"/>
                </a:solidFill>
              </a:rPr>
              <a:t> it does not have the  property  to set   after mixing  with water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6200" y="24193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/>
              <a:t>Properties </a:t>
            </a:r>
            <a:r>
              <a:rPr lang="en-US" sz="2800" b="1" dirty="0" smtClean="0"/>
              <a:t>of Plaster of Paris</a:t>
            </a: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838200" y="3028950"/>
            <a:ext cx="7696200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>
                <a:solidFill>
                  <a:schemeClr val="bg1"/>
                </a:solidFill>
              </a:rPr>
              <a:t>Colour</a:t>
            </a:r>
            <a:r>
              <a:rPr lang="en-US" sz="2400" dirty="0">
                <a:solidFill>
                  <a:schemeClr val="bg1"/>
                </a:solidFill>
              </a:rPr>
              <a:t> and state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R</a:t>
            </a:r>
            <a:r>
              <a:rPr lang="en-US" sz="2400" dirty="0" smtClean="0">
                <a:solidFill>
                  <a:schemeClr val="bg1"/>
                </a:solidFill>
              </a:rPr>
              <a:t>eaction </a:t>
            </a:r>
            <a:r>
              <a:rPr lang="en-US" sz="2400" dirty="0">
                <a:solidFill>
                  <a:schemeClr val="bg1"/>
                </a:solidFill>
              </a:rPr>
              <a:t>with water (setting of plaster of </a:t>
            </a:r>
            <a:r>
              <a:rPr lang="en-US" sz="2400" dirty="0" err="1">
                <a:solidFill>
                  <a:schemeClr val="bg1"/>
                </a:solidFill>
              </a:rPr>
              <a:t>paris</a:t>
            </a:r>
            <a:r>
              <a:rPr lang="en-US" sz="2400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6200" y="361950"/>
            <a:ext cx="10668000" cy="6858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Uses of Plaster of Paris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1131153"/>
            <a:ext cx="7696200" cy="193899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I</a:t>
            </a:r>
            <a:r>
              <a:rPr lang="en-US" sz="2400" dirty="0" smtClean="0">
                <a:solidFill>
                  <a:schemeClr val="bg1"/>
                </a:solidFill>
              </a:rPr>
              <a:t>n </a:t>
            </a:r>
            <a:r>
              <a:rPr lang="en-US" sz="2400" dirty="0">
                <a:solidFill>
                  <a:schemeClr val="bg1"/>
                </a:solidFill>
              </a:rPr>
              <a:t>medical  science ,it is used  for setting  fractured bones in the right position  and in making casts in </a:t>
            </a:r>
            <a:r>
              <a:rPr lang="en-US" sz="2400" dirty="0" smtClean="0">
                <a:solidFill>
                  <a:schemeClr val="bg1"/>
                </a:solidFill>
              </a:rPr>
              <a:t>dentistry</a:t>
            </a:r>
            <a:r>
              <a:rPr lang="en-US" sz="2400" dirty="0">
                <a:solidFill>
                  <a:schemeClr val="bg1"/>
                </a:solidFill>
              </a:rPr>
              <a:t> 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I</a:t>
            </a:r>
            <a:r>
              <a:rPr lang="en-US" sz="2400" dirty="0" smtClean="0">
                <a:solidFill>
                  <a:schemeClr val="bg1"/>
                </a:solidFill>
              </a:rPr>
              <a:t>n </a:t>
            </a:r>
            <a:r>
              <a:rPr lang="en-US" sz="2400" dirty="0">
                <a:solidFill>
                  <a:schemeClr val="bg1"/>
                </a:solidFill>
              </a:rPr>
              <a:t>making  toys ,casts for status ,decorative materials, </a:t>
            </a:r>
            <a:r>
              <a:rPr lang="en-US" sz="2400" dirty="0" err="1">
                <a:solidFill>
                  <a:schemeClr val="bg1"/>
                </a:solidFill>
              </a:rPr>
              <a:t>jewellery</a:t>
            </a:r>
            <a:r>
              <a:rPr lang="en-US" sz="2400" dirty="0">
                <a:solidFill>
                  <a:schemeClr val="bg1"/>
                </a:solidFill>
              </a:rPr>
              <a:t>  and </a:t>
            </a:r>
            <a:r>
              <a:rPr lang="en-US" sz="2400" dirty="0" err="1">
                <a:solidFill>
                  <a:schemeClr val="bg1"/>
                </a:solidFill>
              </a:rPr>
              <a:t>cosmetiics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469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" name="Shape 1669"/>
          <p:cNvSpPr txBox="1">
            <a:spLocks noGrp="1"/>
          </p:cNvSpPr>
          <p:nvPr>
            <p:ph type="ctrTitle" idx="4294967295"/>
          </p:nvPr>
        </p:nvSpPr>
        <p:spPr>
          <a:xfrm>
            <a:off x="838200" y="1047750"/>
            <a:ext cx="4562099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8000" dirty="0">
                <a:solidFill>
                  <a:schemeClr val="bg1"/>
                </a:solidFill>
              </a:rPr>
              <a:t>Thanks!</a:t>
            </a:r>
          </a:p>
        </p:txBody>
      </p:sp>
      <p:sp>
        <p:nvSpPr>
          <p:cNvPr id="53" name="Shape 1719"/>
          <p:cNvSpPr/>
          <p:nvPr/>
        </p:nvSpPr>
        <p:spPr>
          <a:xfrm>
            <a:off x="4191000" y="2419350"/>
            <a:ext cx="1066800" cy="1066800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" name="Shape 1871"/>
          <p:cNvGrpSpPr/>
          <p:nvPr/>
        </p:nvGrpSpPr>
        <p:grpSpPr>
          <a:xfrm>
            <a:off x="4876800" y="1200150"/>
            <a:ext cx="817208" cy="703679"/>
            <a:chOff x="5975075" y="2327500"/>
            <a:chExt cx="420100" cy="388350"/>
          </a:xfrm>
        </p:grpSpPr>
        <p:sp>
          <p:nvSpPr>
            <p:cNvPr id="55" name="Shape 1872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0" t="0" r="0" b="0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6" name="Shape 1873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0" t="0" r="0" b="0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 txBox="1">
            <a:spLocks noGrp="1"/>
          </p:cNvSpPr>
          <p:nvPr>
            <p:ph type="title" idx="4294967295"/>
          </p:nvPr>
        </p:nvSpPr>
        <p:spPr>
          <a:xfrm>
            <a:off x="714375" y="1253750"/>
            <a:ext cx="7715100" cy="1380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0" dirty="0" smtClean="0">
                <a:solidFill>
                  <a:srgbClr val="004046"/>
                </a:solidFill>
              </a:rPr>
              <a:t>Have a great day!</a:t>
            </a:r>
          </a:p>
        </p:txBody>
      </p:sp>
      <p:sp>
        <p:nvSpPr>
          <p:cNvPr id="4" name="Shape 665"/>
          <p:cNvSpPr/>
          <p:nvPr/>
        </p:nvSpPr>
        <p:spPr>
          <a:xfrm>
            <a:off x="152400" y="4552950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2 3.86181E-6 L 0.99566 3.861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Balthasar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3054</TotalTime>
  <Words>1634</Words>
  <Application>Microsoft Office PowerPoint</Application>
  <PresentationFormat>On-screen Show (16:9)</PresentationFormat>
  <Paragraphs>386</Paragraphs>
  <Slides>54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Balthasar template</vt:lpstr>
      <vt:lpstr>Hello!</vt:lpstr>
      <vt:lpstr>PowerPoint Presentation</vt:lpstr>
      <vt:lpstr>LET US DO AN ACTIVITY</vt:lpstr>
      <vt:lpstr>Take a little bit amount of each substances given below: sour milk, vinegar, lemon juice Taste each of it. </vt:lpstr>
      <vt:lpstr>What taste do you observe ?</vt:lpstr>
      <vt:lpstr>        Take a little bit amount of each substances given below: Baking soda, turmeric solution  Taste each of it.   </vt:lpstr>
      <vt:lpstr>PowerPoint Presentation</vt:lpstr>
      <vt:lpstr>ACID &amp; BASE </vt:lpstr>
      <vt:lpstr>What is an acid 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base 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ACID &amp; BASE </vt:lpstr>
      <vt:lpstr>PowerPoint Presentation</vt:lpstr>
      <vt:lpstr>Credits</vt:lpstr>
      <vt:lpstr>Thanks!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Thanks!</vt:lpstr>
      <vt:lpstr>Have a great day!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ACID BASE &amp; SALT</dc:title>
  <dc:creator>Pradeep kumar</dc:creator>
  <cp:lastModifiedBy>sushant</cp:lastModifiedBy>
  <cp:revision>133</cp:revision>
  <dcterms:created xsi:type="dcterms:W3CDTF">2016-02-20T05:43:00Z</dcterms:created>
  <dcterms:modified xsi:type="dcterms:W3CDTF">2016-07-06T02:27:01Z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